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1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7"/>
  </p:sldMasterIdLst>
  <p:notesMasterIdLst>
    <p:notesMasterId r:id="rId37"/>
  </p:notesMasterIdLst>
  <p:handoutMasterIdLst>
    <p:handoutMasterId r:id="rId38"/>
  </p:handoutMasterIdLst>
  <p:sldIdLst>
    <p:sldId id="256" r:id="rId8"/>
    <p:sldId id="458" r:id="rId9"/>
    <p:sldId id="2147478656" r:id="rId10"/>
    <p:sldId id="448" r:id="rId11"/>
    <p:sldId id="449" r:id="rId12"/>
    <p:sldId id="459" r:id="rId13"/>
    <p:sldId id="460" r:id="rId14"/>
    <p:sldId id="2147478657" r:id="rId15"/>
    <p:sldId id="2147478658" r:id="rId16"/>
    <p:sldId id="2147478637" r:id="rId17"/>
    <p:sldId id="461" r:id="rId18"/>
    <p:sldId id="2147478659" r:id="rId19"/>
    <p:sldId id="2147478660" r:id="rId20"/>
    <p:sldId id="2147478661" r:id="rId21"/>
    <p:sldId id="2147478662" r:id="rId22"/>
    <p:sldId id="2147478664" r:id="rId23"/>
    <p:sldId id="2147478655" r:id="rId24"/>
    <p:sldId id="2147478641" r:id="rId25"/>
    <p:sldId id="2147478647" r:id="rId26"/>
    <p:sldId id="2147478625" r:id="rId27"/>
    <p:sldId id="2147478667" r:id="rId28"/>
    <p:sldId id="2147478663" r:id="rId29"/>
    <p:sldId id="2147478665" r:id="rId30"/>
    <p:sldId id="443" r:id="rId31"/>
    <p:sldId id="2147478652" r:id="rId32"/>
    <p:sldId id="2147478650" r:id="rId33"/>
    <p:sldId id="2147478666" r:id="rId34"/>
    <p:sldId id="2147478634" r:id="rId35"/>
    <p:sldId id="2147478635" r:id="rId36"/>
  </p:sldIdLst>
  <p:sldSz cx="12192000" cy="6858000"/>
  <p:notesSz cx="6858000" cy="9144000"/>
  <p:embeddedFontLst>
    <p:embeddedFont>
      <p:font typeface="Calibri" panose="020F0502020204030204" pitchFamily="34" charset="0"/>
      <p:regular r:id="rId39"/>
      <p:bold r:id="rId40"/>
      <p:italic r:id="rId41"/>
      <p:boldItalic r:id="rId42"/>
    </p:embeddedFont>
    <p:embeddedFont>
      <p:font typeface="Garamond" panose="02020404030301010803" pitchFamily="18" charset="0"/>
      <p:regular r:id="rId43"/>
      <p:bold r:id="rId44"/>
      <p:italic r:id="rId45"/>
    </p:embeddedFont>
    <p:embeddedFont>
      <p:font typeface="KPMG Bold" panose="020B0803030202040204" pitchFamily="34" charset="0"/>
      <p:bold r:id="rId46"/>
      <p:boldItalic r:id="rId47"/>
    </p:embeddedFont>
  </p:embeddedFontLst>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hite, Catherine" initials="WC" lastIdx="18" clrIdx="0">
    <p:extLst>
      <p:ext uri="{19B8F6BF-5375-455C-9EA6-DF929625EA0E}">
        <p15:presenceInfo xmlns:p15="http://schemas.microsoft.com/office/powerpoint/2012/main" userId="S::cjwhite@kpmg.ca::0dea3d63-dcad-4748-a310-11ef28cac8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EBDA"/>
    <a:srgbClr val="ACEAFF"/>
    <a:srgbClr val="E5E5E5"/>
    <a:srgbClr val="B2B2B2"/>
    <a:srgbClr val="989898"/>
    <a:srgbClr val="666666"/>
    <a:srgbClr val="333333"/>
    <a:srgbClr val="FFFFFF"/>
    <a:srgbClr val="00C0AE"/>
    <a:srgbClr val="098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DE4ECD-DEF2-4739-9C9B-B220E3F1505C}" v="103" dt="2024-06-20T10:03:09.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125" autoAdjust="0"/>
  </p:normalViewPr>
  <p:slideViewPr>
    <p:cSldViewPr snapToGrid="0">
      <p:cViewPr varScale="1">
        <p:scale>
          <a:sx n="107" d="100"/>
          <a:sy n="107" d="100"/>
        </p:scale>
        <p:origin x="714"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font" Target="fonts/font1.fntdata"/><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5.fntdata"/><Relationship Id="rId48"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3.xml"/><Relationship Id="rId41" Type="http://schemas.openxmlformats.org/officeDocument/2006/relationships/font" Target="fonts/font3.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ddlemiss, Jack" userId="625908a4-9308-4572-96b7-88c3cfc341bb" providerId="ADAL" clId="{C0DE4ECD-DEF2-4739-9C9B-B220E3F1505C}"/>
    <pc:docChg chg="undo custSel addSld delSld modSld sldOrd">
      <pc:chgData name="Middlemiss, Jack" userId="625908a4-9308-4572-96b7-88c3cfc341bb" providerId="ADAL" clId="{C0DE4ECD-DEF2-4739-9C9B-B220E3F1505C}" dt="2024-06-20T10:04:00.774" v="10715"/>
      <pc:docMkLst>
        <pc:docMk/>
      </pc:docMkLst>
      <pc:sldChg chg="modSp mod">
        <pc:chgData name="Middlemiss, Jack" userId="625908a4-9308-4572-96b7-88c3cfc341bb" providerId="ADAL" clId="{C0DE4ECD-DEF2-4739-9C9B-B220E3F1505C}" dt="2024-06-19T09:37:52.538" v="315" actId="20577"/>
        <pc:sldMkLst>
          <pc:docMk/>
          <pc:sldMk cId="438289615" sldId="256"/>
        </pc:sldMkLst>
        <pc:spChg chg="mod">
          <ac:chgData name="Middlemiss, Jack" userId="625908a4-9308-4572-96b7-88c3cfc341bb" providerId="ADAL" clId="{C0DE4ECD-DEF2-4739-9C9B-B220E3F1505C}" dt="2024-06-19T09:37:52.538" v="315" actId="20577"/>
          <ac:spMkLst>
            <pc:docMk/>
            <pc:sldMk cId="438289615" sldId="256"/>
            <ac:spMk id="3" creationId="{E2A36E5A-5668-41FE-BFE6-D6091551F953}"/>
          </ac:spMkLst>
        </pc:spChg>
      </pc:sldChg>
      <pc:sldChg chg="modSp del mod">
        <pc:chgData name="Middlemiss, Jack" userId="625908a4-9308-4572-96b7-88c3cfc341bb" providerId="ADAL" clId="{C0DE4ECD-DEF2-4739-9C9B-B220E3F1505C}" dt="2024-06-19T09:49:38.636" v="1253" actId="47"/>
        <pc:sldMkLst>
          <pc:docMk/>
          <pc:sldMk cId="3076401770" sldId="447"/>
        </pc:sldMkLst>
        <pc:spChg chg="mod">
          <ac:chgData name="Middlemiss, Jack" userId="625908a4-9308-4572-96b7-88c3cfc341bb" providerId="ADAL" clId="{C0DE4ECD-DEF2-4739-9C9B-B220E3F1505C}" dt="2024-06-18T14:57:33.026" v="123" actId="313"/>
          <ac:spMkLst>
            <pc:docMk/>
            <pc:sldMk cId="3076401770" sldId="447"/>
            <ac:spMk id="10" creationId="{A950A7A2-7159-4E18-81D3-353E09D5C69E}"/>
          </ac:spMkLst>
        </pc:spChg>
      </pc:sldChg>
      <pc:sldChg chg="modSp mod">
        <pc:chgData name="Middlemiss, Jack" userId="625908a4-9308-4572-96b7-88c3cfc341bb" providerId="ADAL" clId="{C0DE4ECD-DEF2-4739-9C9B-B220E3F1505C}" dt="2024-06-18T14:56:23.352" v="57" actId="20577"/>
        <pc:sldMkLst>
          <pc:docMk/>
          <pc:sldMk cId="1308012024" sldId="448"/>
        </pc:sldMkLst>
        <pc:spChg chg="mod">
          <ac:chgData name="Middlemiss, Jack" userId="625908a4-9308-4572-96b7-88c3cfc341bb" providerId="ADAL" clId="{C0DE4ECD-DEF2-4739-9C9B-B220E3F1505C}" dt="2024-06-18T14:56:23.352" v="57" actId="20577"/>
          <ac:spMkLst>
            <pc:docMk/>
            <pc:sldMk cId="1308012024" sldId="448"/>
            <ac:spMk id="3" creationId="{AF22CA01-92B5-1B8D-2638-F82872CCCDBF}"/>
          </ac:spMkLst>
        </pc:spChg>
      </pc:sldChg>
      <pc:sldChg chg="modSp mod ord">
        <pc:chgData name="Middlemiss, Jack" userId="625908a4-9308-4572-96b7-88c3cfc341bb" providerId="ADAL" clId="{C0DE4ECD-DEF2-4739-9C9B-B220E3F1505C}" dt="2024-06-19T09:58:49.865" v="2207" actId="20577"/>
        <pc:sldMkLst>
          <pc:docMk/>
          <pc:sldMk cId="2528671289" sldId="449"/>
        </pc:sldMkLst>
        <pc:spChg chg="mod">
          <ac:chgData name="Middlemiss, Jack" userId="625908a4-9308-4572-96b7-88c3cfc341bb" providerId="ADAL" clId="{C0DE4ECD-DEF2-4739-9C9B-B220E3F1505C}" dt="2024-06-19T09:48:10.324" v="1145"/>
          <ac:spMkLst>
            <pc:docMk/>
            <pc:sldMk cId="2528671289" sldId="449"/>
            <ac:spMk id="2" creationId="{1B11FF53-FCA8-351C-B2AE-095EABD365A8}"/>
          </ac:spMkLst>
        </pc:spChg>
        <pc:spChg chg="mod">
          <ac:chgData name="Middlemiss, Jack" userId="625908a4-9308-4572-96b7-88c3cfc341bb" providerId="ADAL" clId="{C0DE4ECD-DEF2-4739-9C9B-B220E3F1505C}" dt="2024-06-19T09:58:49.865" v="2207" actId="20577"/>
          <ac:spMkLst>
            <pc:docMk/>
            <pc:sldMk cId="2528671289" sldId="449"/>
            <ac:spMk id="3" creationId="{545083C1-4789-5A91-0120-21925BC10720}"/>
          </ac:spMkLst>
        </pc:spChg>
      </pc:sldChg>
      <pc:sldChg chg="modSp mod">
        <pc:chgData name="Middlemiss, Jack" userId="625908a4-9308-4572-96b7-88c3cfc341bb" providerId="ADAL" clId="{C0DE4ECD-DEF2-4739-9C9B-B220E3F1505C}" dt="2024-06-19T13:21:44.328" v="4349" actId="20577"/>
        <pc:sldMkLst>
          <pc:docMk/>
          <pc:sldMk cId="3074040446" sldId="459"/>
        </pc:sldMkLst>
        <pc:spChg chg="mod">
          <ac:chgData name="Middlemiss, Jack" userId="625908a4-9308-4572-96b7-88c3cfc341bb" providerId="ADAL" clId="{C0DE4ECD-DEF2-4739-9C9B-B220E3F1505C}" dt="2024-06-19T13:21:44.328" v="4349" actId="20577"/>
          <ac:spMkLst>
            <pc:docMk/>
            <pc:sldMk cId="3074040446" sldId="459"/>
            <ac:spMk id="3" creationId="{AF22CA01-92B5-1B8D-2638-F82872CCCDBF}"/>
          </ac:spMkLst>
        </pc:spChg>
      </pc:sldChg>
      <pc:sldChg chg="addSp delSp modSp add mod">
        <pc:chgData name="Middlemiss, Jack" userId="625908a4-9308-4572-96b7-88c3cfc341bb" providerId="ADAL" clId="{C0DE4ECD-DEF2-4739-9C9B-B220E3F1505C}" dt="2024-06-19T10:03:25.052" v="2469" actId="478"/>
        <pc:sldMkLst>
          <pc:docMk/>
          <pc:sldMk cId="934626142" sldId="460"/>
        </pc:sldMkLst>
        <pc:spChg chg="mod">
          <ac:chgData name="Middlemiss, Jack" userId="625908a4-9308-4572-96b7-88c3cfc341bb" providerId="ADAL" clId="{C0DE4ECD-DEF2-4739-9C9B-B220E3F1505C}" dt="2024-06-19T09:23:32.935" v="244" actId="20577"/>
          <ac:spMkLst>
            <pc:docMk/>
            <pc:sldMk cId="934626142" sldId="460"/>
            <ac:spMk id="10" creationId="{A950A7A2-7159-4E18-81D3-353E09D5C69E}"/>
          </ac:spMkLst>
        </pc:spChg>
        <pc:spChg chg="mod">
          <ac:chgData name="Middlemiss, Jack" userId="625908a4-9308-4572-96b7-88c3cfc341bb" providerId="ADAL" clId="{C0DE4ECD-DEF2-4739-9C9B-B220E3F1505C}" dt="2024-06-19T10:02:25.161" v="2460" actId="20577"/>
          <ac:spMkLst>
            <pc:docMk/>
            <pc:sldMk cId="934626142" sldId="460"/>
            <ac:spMk id="12" creationId="{A42BB514-FBD5-4DF3-968B-DAA995DAEEC9}"/>
          </ac:spMkLst>
        </pc:spChg>
        <pc:picChg chg="add del">
          <ac:chgData name="Middlemiss, Jack" userId="625908a4-9308-4572-96b7-88c3cfc341bb" providerId="ADAL" clId="{C0DE4ECD-DEF2-4739-9C9B-B220E3F1505C}" dt="2024-06-19T10:03:25.052" v="2469" actId="478"/>
          <ac:picMkLst>
            <pc:docMk/>
            <pc:sldMk cId="934626142" sldId="460"/>
            <ac:picMk id="3" creationId="{BA5BD4B2-AA7F-B7EA-40EF-5396C0D42EA0}"/>
          </ac:picMkLst>
        </pc:picChg>
      </pc:sldChg>
      <pc:sldChg chg="modSp add mod">
        <pc:chgData name="Middlemiss, Jack" userId="625908a4-9308-4572-96b7-88c3cfc341bb" providerId="ADAL" clId="{C0DE4ECD-DEF2-4739-9C9B-B220E3F1505C}" dt="2024-06-18T15:03:33.596" v="163" actId="20577"/>
        <pc:sldMkLst>
          <pc:docMk/>
          <pc:sldMk cId="1644478008" sldId="461"/>
        </pc:sldMkLst>
        <pc:spChg chg="mod">
          <ac:chgData name="Middlemiss, Jack" userId="625908a4-9308-4572-96b7-88c3cfc341bb" providerId="ADAL" clId="{C0DE4ECD-DEF2-4739-9C9B-B220E3F1505C}" dt="2024-06-18T15:03:33.596" v="163" actId="20577"/>
          <ac:spMkLst>
            <pc:docMk/>
            <pc:sldMk cId="1644478008" sldId="461"/>
            <ac:spMk id="3" creationId="{AF22CA01-92B5-1B8D-2638-F82872CCCDBF}"/>
          </ac:spMkLst>
        </pc:spChg>
      </pc:sldChg>
      <pc:sldChg chg="add del">
        <pc:chgData name="Middlemiss, Jack" userId="625908a4-9308-4572-96b7-88c3cfc341bb" providerId="ADAL" clId="{C0DE4ECD-DEF2-4739-9C9B-B220E3F1505C}" dt="2024-06-19T10:09:06.562" v="2667" actId="47"/>
        <pc:sldMkLst>
          <pc:docMk/>
          <pc:sldMk cId="2479692529" sldId="462"/>
        </pc:sldMkLst>
      </pc:sldChg>
      <pc:sldChg chg="add del">
        <pc:chgData name="Middlemiss, Jack" userId="625908a4-9308-4572-96b7-88c3cfc341bb" providerId="ADAL" clId="{C0DE4ECD-DEF2-4739-9C9B-B220E3F1505C}" dt="2024-06-18T15:05:24.427" v="226" actId="47"/>
        <pc:sldMkLst>
          <pc:docMk/>
          <pc:sldMk cId="3200674515" sldId="2147478583"/>
        </pc:sldMkLst>
      </pc:sldChg>
      <pc:sldChg chg="del ord">
        <pc:chgData name="Middlemiss, Jack" userId="625908a4-9308-4572-96b7-88c3cfc341bb" providerId="ADAL" clId="{C0DE4ECD-DEF2-4739-9C9B-B220E3F1505C}" dt="2024-06-19T15:48:04.058" v="7097" actId="47"/>
        <pc:sldMkLst>
          <pc:docMk/>
          <pc:sldMk cId="3339756407" sldId="2147478596"/>
        </pc:sldMkLst>
      </pc:sldChg>
      <pc:sldChg chg="del ord">
        <pc:chgData name="Middlemiss, Jack" userId="625908a4-9308-4572-96b7-88c3cfc341bb" providerId="ADAL" clId="{C0DE4ECD-DEF2-4739-9C9B-B220E3F1505C}" dt="2024-06-19T15:46:44.976" v="7063" actId="47"/>
        <pc:sldMkLst>
          <pc:docMk/>
          <pc:sldMk cId="3434483547" sldId="2147478617"/>
        </pc:sldMkLst>
      </pc:sldChg>
      <pc:sldChg chg="del ord">
        <pc:chgData name="Middlemiss, Jack" userId="625908a4-9308-4572-96b7-88c3cfc341bb" providerId="ADAL" clId="{C0DE4ECD-DEF2-4739-9C9B-B220E3F1505C}" dt="2024-06-19T15:46:40.396" v="7062" actId="47"/>
        <pc:sldMkLst>
          <pc:docMk/>
          <pc:sldMk cId="4228940609" sldId="2147478618"/>
        </pc:sldMkLst>
      </pc:sldChg>
      <pc:sldChg chg="delSp modSp del mod ord">
        <pc:chgData name="Middlemiss, Jack" userId="625908a4-9308-4572-96b7-88c3cfc341bb" providerId="ADAL" clId="{C0DE4ECD-DEF2-4739-9C9B-B220E3F1505C}" dt="2024-06-19T10:07:11.001" v="2663" actId="47"/>
        <pc:sldMkLst>
          <pc:docMk/>
          <pc:sldMk cId="2686551078" sldId="2147478621"/>
        </pc:sldMkLst>
        <pc:spChg chg="mod">
          <ac:chgData name="Middlemiss, Jack" userId="625908a4-9308-4572-96b7-88c3cfc341bb" providerId="ADAL" clId="{C0DE4ECD-DEF2-4739-9C9B-B220E3F1505C}" dt="2024-06-19T10:03:00.945" v="2467" actId="14100"/>
          <ac:spMkLst>
            <pc:docMk/>
            <pc:sldMk cId="2686551078" sldId="2147478621"/>
            <ac:spMk id="5" creationId="{9107FB50-628C-A452-D1C7-4902C9A79BB3}"/>
          </ac:spMkLst>
        </pc:spChg>
        <pc:spChg chg="mod">
          <ac:chgData name="Middlemiss, Jack" userId="625908a4-9308-4572-96b7-88c3cfc341bb" providerId="ADAL" clId="{C0DE4ECD-DEF2-4739-9C9B-B220E3F1505C}" dt="2024-06-19T10:03:00.945" v="2467" actId="14100"/>
          <ac:spMkLst>
            <pc:docMk/>
            <pc:sldMk cId="2686551078" sldId="2147478621"/>
            <ac:spMk id="6" creationId="{B9C6D192-3A91-6926-1E89-968262BA2533}"/>
          </ac:spMkLst>
        </pc:spChg>
        <pc:spChg chg="mod">
          <ac:chgData name="Middlemiss, Jack" userId="625908a4-9308-4572-96b7-88c3cfc341bb" providerId="ADAL" clId="{C0DE4ECD-DEF2-4739-9C9B-B220E3F1505C}" dt="2024-06-19T10:03:00.945" v="2467" actId="14100"/>
          <ac:spMkLst>
            <pc:docMk/>
            <pc:sldMk cId="2686551078" sldId="2147478621"/>
            <ac:spMk id="8" creationId="{E6E7AE81-10B1-A153-8D79-5DE2CC49EF93}"/>
          </ac:spMkLst>
        </pc:spChg>
        <pc:spChg chg="mod">
          <ac:chgData name="Middlemiss, Jack" userId="625908a4-9308-4572-96b7-88c3cfc341bb" providerId="ADAL" clId="{C0DE4ECD-DEF2-4739-9C9B-B220E3F1505C}" dt="2024-06-19T10:03:00.945" v="2467" actId="14100"/>
          <ac:spMkLst>
            <pc:docMk/>
            <pc:sldMk cId="2686551078" sldId="2147478621"/>
            <ac:spMk id="9" creationId="{1EC992B3-4D1D-7A31-147A-B9367492D38D}"/>
          </ac:spMkLst>
        </pc:spChg>
        <pc:spChg chg="mod">
          <ac:chgData name="Middlemiss, Jack" userId="625908a4-9308-4572-96b7-88c3cfc341bb" providerId="ADAL" clId="{C0DE4ECD-DEF2-4739-9C9B-B220E3F1505C}" dt="2024-06-19T10:03:00.945" v="2467" actId="14100"/>
          <ac:spMkLst>
            <pc:docMk/>
            <pc:sldMk cId="2686551078" sldId="2147478621"/>
            <ac:spMk id="10" creationId="{9082709C-C788-655B-6647-1D13A068C97D}"/>
          </ac:spMkLst>
        </pc:spChg>
        <pc:spChg chg="del mod">
          <ac:chgData name="Middlemiss, Jack" userId="625908a4-9308-4572-96b7-88c3cfc341bb" providerId="ADAL" clId="{C0DE4ECD-DEF2-4739-9C9B-B220E3F1505C}" dt="2024-06-19T10:02:50.266" v="2462" actId="478"/>
          <ac:spMkLst>
            <pc:docMk/>
            <pc:sldMk cId="2686551078" sldId="2147478621"/>
            <ac:spMk id="15" creationId="{6EB8E4D3-9FF7-A15F-23F1-060D88414C2D}"/>
          </ac:spMkLst>
        </pc:spChg>
        <pc:spChg chg="mod">
          <ac:chgData name="Middlemiss, Jack" userId="625908a4-9308-4572-96b7-88c3cfc341bb" providerId="ADAL" clId="{C0DE4ECD-DEF2-4739-9C9B-B220E3F1505C}" dt="2024-06-19T10:03:00.945" v="2467" actId="14100"/>
          <ac:spMkLst>
            <pc:docMk/>
            <pc:sldMk cId="2686551078" sldId="2147478621"/>
            <ac:spMk id="16" creationId="{7AB3B558-FF09-628E-ED1E-67770562045F}"/>
          </ac:spMkLst>
        </pc:spChg>
        <pc:spChg chg="mod">
          <ac:chgData name="Middlemiss, Jack" userId="625908a4-9308-4572-96b7-88c3cfc341bb" providerId="ADAL" clId="{C0DE4ECD-DEF2-4739-9C9B-B220E3F1505C}" dt="2024-06-19T10:03:00.945" v="2467" actId="14100"/>
          <ac:spMkLst>
            <pc:docMk/>
            <pc:sldMk cId="2686551078" sldId="2147478621"/>
            <ac:spMk id="17" creationId="{B3C04A10-490C-0AD4-EB87-A9A50F801590}"/>
          </ac:spMkLst>
        </pc:spChg>
        <pc:spChg chg="mod">
          <ac:chgData name="Middlemiss, Jack" userId="625908a4-9308-4572-96b7-88c3cfc341bb" providerId="ADAL" clId="{C0DE4ECD-DEF2-4739-9C9B-B220E3F1505C}" dt="2024-06-19T10:03:00.945" v="2467" actId="14100"/>
          <ac:spMkLst>
            <pc:docMk/>
            <pc:sldMk cId="2686551078" sldId="2147478621"/>
            <ac:spMk id="18" creationId="{9D0920D6-353B-AAA9-9E1C-CEA6746D6143}"/>
          </ac:spMkLst>
        </pc:spChg>
        <pc:spChg chg="mod">
          <ac:chgData name="Middlemiss, Jack" userId="625908a4-9308-4572-96b7-88c3cfc341bb" providerId="ADAL" clId="{C0DE4ECD-DEF2-4739-9C9B-B220E3F1505C}" dt="2024-06-19T10:03:00.945" v="2467" actId="14100"/>
          <ac:spMkLst>
            <pc:docMk/>
            <pc:sldMk cId="2686551078" sldId="2147478621"/>
            <ac:spMk id="19" creationId="{CEE0FA7D-543B-EAF3-C5F3-8ACF5EA3D29A}"/>
          </ac:spMkLst>
        </pc:spChg>
        <pc:spChg chg="mod">
          <ac:chgData name="Middlemiss, Jack" userId="625908a4-9308-4572-96b7-88c3cfc341bb" providerId="ADAL" clId="{C0DE4ECD-DEF2-4739-9C9B-B220E3F1505C}" dt="2024-06-19T10:03:00.945" v="2467" actId="14100"/>
          <ac:spMkLst>
            <pc:docMk/>
            <pc:sldMk cId="2686551078" sldId="2147478621"/>
            <ac:spMk id="22" creationId="{A0AF3AF7-0CE7-D643-C2A1-EFF463BC3B8D}"/>
          </ac:spMkLst>
        </pc:spChg>
        <pc:spChg chg="mod">
          <ac:chgData name="Middlemiss, Jack" userId="625908a4-9308-4572-96b7-88c3cfc341bb" providerId="ADAL" clId="{C0DE4ECD-DEF2-4739-9C9B-B220E3F1505C}" dt="2024-06-19T10:03:00.945" v="2467" actId="14100"/>
          <ac:spMkLst>
            <pc:docMk/>
            <pc:sldMk cId="2686551078" sldId="2147478621"/>
            <ac:spMk id="24" creationId="{485FC751-54E5-E37F-E67B-3F7EE80A92E6}"/>
          </ac:spMkLst>
        </pc:spChg>
        <pc:spChg chg="mod">
          <ac:chgData name="Middlemiss, Jack" userId="625908a4-9308-4572-96b7-88c3cfc341bb" providerId="ADAL" clId="{C0DE4ECD-DEF2-4739-9C9B-B220E3F1505C}" dt="2024-06-19T10:03:00.945" v="2467" actId="14100"/>
          <ac:spMkLst>
            <pc:docMk/>
            <pc:sldMk cId="2686551078" sldId="2147478621"/>
            <ac:spMk id="25" creationId="{B8637245-6CCC-3BF6-2602-A5CEE2544AC5}"/>
          </ac:spMkLst>
        </pc:spChg>
        <pc:spChg chg="mod">
          <ac:chgData name="Middlemiss, Jack" userId="625908a4-9308-4572-96b7-88c3cfc341bb" providerId="ADAL" clId="{C0DE4ECD-DEF2-4739-9C9B-B220E3F1505C}" dt="2024-06-19T10:03:00.945" v="2467" actId="14100"/>
          <ac:spMkLst>
            <pc:docMk/>
            <pc:sldMk cId="2686551078" sldId="2147478621"/>
            <ac:spMk id="27" creationId="{0E980CC4-D202-A735-DA9A-E8F917AFD01B}"/>
          </ac:spMkLst>
        </pc:spChg>
        <pc:spChg chg="mod">
          <ac:chgData name="Middlemiss, Jack" userId="625908a4-9308-4572-96b7-88c3cfc341bb" providerId="ADAL" clId="{C0DE4ECD-DEF2-4739-9C9B-B220E3F1505C}" dt="2024-06-19T10:03:00.945" v="2467" actId="14100"/>
          <ac:spMkLst>
            <pc:docMk/>
            <pc:sldMk cId="2686551078" sldId="2147478621"/>
            <ac:spMk id="28" creationId="{D9EBB18A-D600-531E-5C1C-7EA07B0E12C6}"/>
          </ac:spMkLst>
        </pc:spChg>
        <pc:spChg chg="mod">
          <ac:chgData name="Middlemiss, Jack" userId="625908a4-9308-4572-96b7-88c3cfc341bb" providerId="ADAL" clId="{C0DE4ECD-DEF2-4739-9C9B-B220E3F1505C}" dt="2024-06-19T10:03:00.945" v="2467" actId="14100"/>
          <ac:spMkLst>
            <pc:docMk/>
            <pc:sldMk cId="2686551078" sldId="2147478621"/>
            <ac:spMk id="31" creationId="{76EAD30D-2E12-8859-0876-5177CCD93DAB}"/>
          </ac:spMkLst>
        </pc:spChg>
        <pc:spChg chg="del">
          <ac:chgData name="Middlemiss, Jack" userId="625908a4-9308-4572-96b7-88c3cfc341bb" providerId="ADAL" clId="{C0DE4ECD-DEF2-4739-9C9B-B220E3F1505C}" dt="2024-06-19T10:02:51.817" v="2464" actId="478"/>
          <ac:spMkLst>
            <pc:docMk/>
            <pc:sldMk cId="2686551078" sldId="2147478621"/>
            <ac:spMk id="32" creationId="{101F89AB-A373-71A7-37D4-C725EF736D91}"/>
          </ac:spMkLst>
        </pc:spChg>
        <pc:spChg chg="mod">
          <ac:chgData name="Middlemiss, Jack" userId="625908a4-9308-4572-96b7-88c3cfc341bb" providerId="ADAL" clId="{C0DE4ECD-DEF2-4739-9C9B-B220E3F1505C}" dt="2024-06-19T10:03:00.945" v="2467" actId="14100"/>
          <ac:spMkLst>
            <pc:docMk/>
            <pc:sldMk cId="2686551078" sldId="2147478621"/>
            <ac:spMk id="34" creationId="{14DA0DD1-6037-F74B-2F13-8101C7A53F3A}"/>
          </ac:spMkLst>
        </pc:spChg>
        <pc:spChg chg="mod">
          <ac:chgData name="Middlemiss, Jack" userId="625908a4-9308-4572-96b7-88c3cfc341bb" providerId="ADAL" clId="{C0DE4ECD-DEF2-4739-9C9B-B220E3F1505C}" dt="2024-06-19T10:03:00.945" v="2467" actId="14100"/>
          <ac:spMkLst>
            <pc:docMk/>
            <pc:sldMk cId="2686551078" sldId="2147478621"/>
            <ac:spMk id="35" creationId="{1945FA7A-142C-7D1F-912C-1C3693FBB6E9}"/>
          </ac:spMkLst>
        </pc:spChg>
        <pc:spChg chg="mod">
          <ac:chgData name="Middlemiss, Jack" userId="625908a4-9308-4572-96b7-88c3cfc341bb" providerId="ADAL" clId="{C0DE4ECD-DEF2-4739-9C9B-B220E3F1505C}" dt="2024-06-19T10:03:00.945" v="2467" actId="14100"/>
          <ac:spMkLst>
            <pc:docMk/>
            <pc:sldMk cId="2686551078" sldId="2147478621"/>
            <ac:spMk id="37" creationId="{EF1D18DB-8C72-A454-A6C1-819C6B80074B}"/>
          </ac:spMkLst>
        </pc:spChg>
        <pc:picChg chg="mod">
          <ac:chgData name="Middlemiss, Jack" userId="625908a4-9308-4572-96b7-88c3cfc341bb" providerId="ADAL" clId="{C0DE4ECD-DEF2-4739-9C9B-B220E3F1505C}" dt="2024-06-19T10:03:00.945" v="2467" actId="14100"/>
          <ac:picMkLst>
            <pc:docMk/>
            <pc:sldMk cId="2686551078" sldId="2147478621"/>
            <ac:picMk id="4" creationId="{6BAF660F-D3EB-A30C-1CFE-05603476C903}"/>
          </ac:picMkLst>
        </pc:picChg>
        <pc:picChg chg="mod">
          <ac:chgData name="Middlemiss, Jack" userId="625908a4-9308-4572-96b7-88c3cfc341bb" providerId="ADAL" clId="{C0DE4ECD-DEF2-4739-9C9B-B220E3F1505C}" dt="2024-06-19T10:03:00.945" v="2467" actId="14100"/>
          <ac:picMkLst>
            <pc:docMk/>
            <pc:sldMk cId="2686551078" sldId="2147478621"/>
            <ac:picMk id="13" creationId="{5360C33A-409B-DE4D-B5F9-D0CB3AB65126}"/>
          </ac:picMkLst>
        </pc:picChg>
        <pc:cxnChg chg="mod">
          <ac:chgData name="Middlemiss, Jack" userId="625908a4-9308-4572-96b7-88c3cfc341bb" providerId="ADAL" clId="{C0DE4ECD-DEF2-4739-9C9B-B220E3F1505C}" dt="2024-06-19T10:03:00.945" v="2467" actId="14100"/>
          <ac:cxnSpMkLst>
            <pc:docMk/>
            <pc:sldMk cId="2686551078" sldId="2147478621"/>
            <ac:cxnSpMk id="7" creationId="{5F61C7D9-C3C6-BFF4-655F-0755B5F81D59}"/>
          </ac:cxnSpMkLst>
        </pc:cxnChg>
        <pc:cxnChg chg="mod">
          <ac:chgData name="Middlemiss, Jack" userId="625908a4-9308-4572-96b7-88c3cfc341bb" providerId="ADAL" clId="{C0DE4ECD-DEF2-4739-9C9B-B220E3F1505C}" dt="2024-06-19T10:03:00.945" v="2467" actId="14100"/>
          <ac:cxnSpMkLst>
            <pc:docMk/>
            <pc:sldMk cId="2686551078" sldId="2147478621"/>
            <ac:cxnSpMk id="11" creationId="{2D849713-AFCE-237F-A133-7EA87FABB0C1}"/>
          </ac:cxnSpMkLst>
        </pc:cxnChg>
        <pc:cxnChg chg="mod">
          <ac:chgData name="Middlemiss, Jack" userId="625908a4-9308-4572-96b7-88c3cfc341bb" providerId="ADAL" clId="{C0DE4ECD-DEF2-4739-9C9B-B220E3F1505C}" dt="2024-06-19T10:03:00.945" v="2467" actId="14100"/>
          <ac:cxnSpMkLst>
            <pc:docMk/>
            <pc:sldMk cId="2686551078" sldId="2147478621"/>
            <ac:cxnSpMk id="14" creationId="{DD05D60A-2A15-A05F-DDDF-1CBA49A427D3}"/>
          </ac:cxnSpMkLst>
        </pc:cxnChg>
        <pc:cxnChg chg="del">
          <ac:chgData name="Middlemiss, Jack" userId="625908a4-9308-4572-96b7-88c3cfc341bb" providerId="ADAL" clId="{C0DE4ECD-DEF2-4739-9C9B-B220E3F1505C}" dt="2024-06-19T10:02:50.873" v="2463" actId="478"/>
          <ac:cxnSpMkLst>
            <pc:docMk/>
            <pc:sldMk cId="2686551078" sldId="2147478621"/>
            <ac:cxnSpMk id="20" creationId="{028B17FF-C2F6-2D8C-F4E9-A21B6C0D1425}"/>
          </ac:cxnSpMkLst>
        </pc:cxnChg>
        <pc:cxnChg chg="mod">
          <ac:chgData name="Middlemiss, Jack" userId="625908a4-9308-4572-96b7-88c3cfc341bb" providerId="ADAL" clId="{C0DE4ECD-DEF2-4739-9C9B-B220E3F1505C}" dt="2024-06-19T10:03:00.945" v="2467" actId="14100"/>
          <ac:cxnSpMkLst>
            <pc:docMk/>
            <pc:sldMk cId="2686551078" sldId="2147478621"/>
            <ac:cxnSpMk id="21" creationId="{D89A861C-D3B3-730A-8578-998FD8038C9B}"/>
          </ac:cxnSpMkLst>
        </pc:cxnChg>
        <pc:cxnChg chg="mod">
          <ac:chgData name="Middlemiss, Jack" userId="625908a4-9308-4572-96b7-88c3cfc341bb" providerId="ADAL" clId="{C0DE4ECD-DEF2-4739-9C9B-B220E3F1505C}" dt="2024-06-19T10:03:00.945" v="2467" actId="14100"/>
          <ac:cxnSpMkLst>
            <pc:docMk/>
            <pc:sldMk cId="2686551078" sldId="2147478621"/>
            <ac:cxnSpMk id="26" creationId="{69A2BD0F-59BE-BBA8-B1C5-8BC7CBA53207}"/>
          </ac:cxnSpMkLst>
        </pc:cxnChg>
        <pc:cxnChg chg="mod">
          <ac:chgData name="Middlemiss, Jack" userId="625908a4-9308-4572-96b7-88c3cfc341bb" providerId="ADAL" clId="{C0DE4ECD-DEF2-4739-9C9B-B220E3F1505C}" dt="2024-06-19T10:03:00.945" v="2467" actId="14100"/>
          <ac:cxnSpMkLst>
            <pc:docMk/>
            <pc:sldMk cId="2686551078" sldId="2147478621"/>
            <ac:cxnSpMk id="29" creationId="{D8A2A59F-FBA6-CF23-059F-F23415D824E8}"/>
          </ac:cxnSpMkLst>
        </pc:cxnChg>
        <pc:cxnChg chg="del">
          <ac:chgData name="Middlemiss, Jack" userId="625908a4-9308-4572-96b7-88c3cfc341bb" providerId="ADAL" clId="{C0DE4ECD-DEF2-4739-9C9B-B220E3F1505C}" dt="2024-06-19T10:02:52.405" v="2465" actId="478"/>
          <ac:cxnSpMkLst>
            <pc:docMk/>
            <pc:sldMk cId="2686551078" sldId="2147478621"/>
            <ac:cxnSpMk id="33" creationId="{CEBEDDED-C8CB-A869-5DB6-9C44A20DAA80}"/>
          </ac:cxnSpMkLst>
        </pc:cxnChg>
        <pc:cxnChg chg="mod">
          <ac:chgData name="Middlemiss, Jack" userId="625908a4-9308-4572-96b7-88c3cfc341bb" providerId="ADAL" clId="{C0DE4ECD-DEF2-4739-9C9B-B220E3F1505C}" dt="2024-06-19T10:03:00.945" v="2467" actId="14100"/>
          <ac:cxnSpMkLst>
            <pc:docMk/>
            <pc:sldMk cId="2686551078" sldId="2147478621"/>
            <ac:cxnSpMk id="36" creationId="{536ECC79-20EC-1AC1-B138-06EF43B88B02}"/>
          </ac:cxnSpMkLst>
        </pc:cxnChg>
      </pc:sldChg>
      <pc:sldChg chg="ord">
        <pc:chgData name="Middlemiss, Jack" userId="625908a4-9308-4572-96b7-88c3cfc341bb" providerId="ADAL" clId="{C0DE4ECD-DEF2-4739-9C9B-B220E3F1505C}" dt="2024-06-20T10:03:48.654" v="10710"/>
        <pc:sldMkLst>
          <pc:docMk/>
          <pc:sldMk cId="1157094879" sldId="2147478625"/>
        </pc:sldMkLst>
      </pc:sldChg>
      <pc:sldChg chg="ord">
        <pc:chgData name="Middlemiss, Jack" userId="625908a4-9308-4572-96b7-88c3cfc341bb" providerId="ADAL" clId="{C0DE4ECD-DEF2-4739-9C9B-B220E3F1505C}" dt="2024-06-20T10:04:00.774" v="10715"/>
        <pc:sldMkLst>
          <pc:docMk/>
          <pc:sldMk cId="47678592" sldId="2147478634"/>
        </pc:sldMkLst>
      </pc:sldChg>
      <pc:sldChg chg="mod ord modShow">
        <pc:chgData name="Middlemiss, Jack" userId="625908a4-9308-4572-96b7-88c3cfc341bb" providerId="ADAL" clId="{C0DE4ECD-DEF2-4739-9C9B-B220E3F1505C}" dt="2024-06-20T09:58:17.114" v="10146" actId="729"/>
        <pc:sldMkLst>
          <pc:docMk/>
          <pc:sldMk cId="3887079508" sldId="2147478635"/>
        </pc:sldMkLst>
      </pc:sldChg>
      <pc:sldChg chg="modSp mod ord modShow">
        <pc:chgData name="Middlemiss, Jack" userId="625908a4-9308-4572-96b7-88c3cfc341bb" providerId="ADAL" clId="{C0DE4ECD-DEF2-4739-9C9B-B220E3F1505C}" dt="2024-06-19T10:28:09.790" v="4051" actId="729"/>
        <pc:sldMkLst>
          <pc:docMk/>
          <pc:sldMk cId="2438260838" sldId="2147478637"/>
        </pc:sldMkLst>
        <pc:graphicFrameChg chg="modGraphic">
          <ac:chgData name="Middlemiss, Jack" userId="625908a4-9308-4572-96b7-88c3cfc341bb" providerId="ADAL" clId="{C0DE4ECD-DEF2-4739-9C9B-B220E3F1505C}" dt="2024-06-19T10:09:38.851" v="2668" actId="14734"/>
          <ac:graphicFrameMkLst>
            <pc:docMk/>
            <pc:sldMk cId="2438260838" sldId="2147478637"/>
            <ac:graphicFrameMk id="4" creationId="{95CED73C-36D9-CF62-B863-A301444450B2}"/>
          </ac:graphicFrameMkLst>
        </pc:graphicFrameChg>
      </pc:sldChg>
      <pc:sldChg chg="ord">
        <pc:chgData name="Middlemiss, Jack" userId="625908a4-9308-4572-96b7-88c3cfc341bb" providerId="ADAL" clId="{C0DE4ECD-DEF2-4739-9C9B-B220E3F1505C}" dt="2024-06-20T10:03:48.654" v="10710"/>
        <pc:sldMkLst>
          <pc:docMk/>
          <pc:sldMk cId="4234663950" sldId="2147478641"/>
        </pc:sldMkLst>
      </pc:sldChg>
      <pc:sldChg chg="modSp del mod ord modShow">
        <pc:chgData name="Middlemiss, Jack" userId="625908a4-9308-4572-96b7-88c3cfc341bb" providerId="ADAL" clId="{C0DE4ECD-DEF2-4739-9C9B-B220E3F1505C}" dt="2024-06-20T10:03:58.354" v="10713" actId="47"/>
        <pc:sldMkLst>
          <pc:docMk/>
          <pc:sldMk cId="2667177957" sldId="2147478644"/>
        </pc:sldMkLst>
        <pc:graphicFrameChg chg="mod modGraphic">
          <ac:chgData name="Middlemiss, Jack" userId="625908a4-9308-4572-96b7-88c3cfc341bb" providerId="ADAL" clId="{C0DE4ECD-DEF2-4739-9C9B-B220E3F1505C}" dt="2024-06-20T10:00:17.464" v="10190" actId="2164"/>
          <ac:graphicFrameMkLst>
            <pc:docMk/>
            <pc:sldMk cId="2667177957" sldId="2147478644"/>
            <ac:graphicFrameMk id="3" creationId="{C9B88B16-4863-E215-DD66-FE2D34420B04}"/>
          </ac:graphicFrameMkLst>
        </pc:graphicFrameChg>
      </pc:sldChg>
      <pc:sldChg chg="ord">
        <pc:chgData name="Middlemiss, Jack" userId="625908a4-9308-4572-96b7-88c3cfc341bb" providerId="ADAL" clId="{C0DE4ECD-DEF2-4739-9C9B-B220E3F1505C}" dt="2024-06-20T10:03:48.654" v="10710"/>
        <pc:sldMkLst>
          <pc:docMk/>
          <pc:sldMk cId="3555568119" sldId="2147478647"/>
        </pc:sldMkLst>
      </pc:sldChg>
      <pc:sldChg chg="del ord">
        <pc:chgData name="Middlemiss, Jack" userId="625908a4-9308-4572-96b7-88c3cfc341bb" providerId="ADAL" clId="{C0DE4ECD-DEF2-4739-9C9B-B220E3F1505C}" dt="2024-06-19T15:47:53.829" v="7096" actId="47"/>
        <pc:sldMkLst>
          <pc:docMk/>
          <pc:sldMk cId="204867852" sldId="2147478649"/>
        </pc:sldMkLst>
      </pc:sldChg>
      <pc:sldChg chg="modSp mod ord modShow">
        <pc:chgData name="Middlemiss, Jack" userId="625908a4-9308-4572-96b7-88c3cfc341bb" providerId="ADAL" clId="{C0DE4ECD-DEF2-4739-9C9B-B220E3F1505C}" dt="2024-06-20T09:58:04.837" v="10143" actId="729"/>
        <pc:sldMkLst>
          <pc:docMk/>
          <pc:sldMk cId="1232432359" sldId="2147478650"/>
        </pc:sldMkLst>
        <pc:graphicFrameChg chg="mod modGraphic">
          <ac:chgData name="Middlemiss, Jack" userId="625908a4-9308-4572-96b7-88c3cfc341bb" providerId="ADAL" clId="{C0DE4ECD-DEF2-4739-9C9B-B220E3F1505C}" dt="2024-06-19T15:49:31.676" v="7110" actId="14734"/>
          <ac:graphicFrameMkLst>
            <pc:docMk/>
            <pc:sldMk cId="1232432359" sldId="2147478650"/>
            <ac:graphicFrameMk id="3" creationId="{290D5A9F-B2F4-6635-DF1C-1FEFC72DB345}"/>
          </ac:graphicFrameMkLst>
        </pc:graphicFrameChg>
      </pc:sldChg>
      <pc:sldChg chg="modSp mod ord modShow">
        <pc:chgData name="Middlemiss, Jack" userId="625908a4-9308-4572-96b7-88c3cfc341bb" providerId="ADAL" clId="{C0DE4ECD-DEF2-4739-9C9B-B220E3F1505C}" dt="2024-06-20T09:57:56.006" v="10140" actId="729"/>
        <pc:sldMkLst>
          <pc:docMk/>
          <pc:sldMk cId="2654553378" sldId="2147478652"/>
        </pc:sldMkLst>
        <pc:graphicFrameChg chg="modGraphic">
          <ac:chgData name="Middlemiss, Jack" userId="625908a4-9308-4572-96b7-88c3cfc341bb" providerId="ADAL" clId="{C0DE4ECD-DEF2-4739-9C9B-B220E3F1505C}" dt="2024-06-19T15:49:11.494" v="7106" actId="207"/>
          <ac:graphicFrameMkLst>
            <pc:docMk/>
            <pc:sldMk cId="2654553378" sldId="2147478652"/>
            <ac:graphicFrameMk id="7" creationId="{5E43E614-0693-68DE-C092-21488B23F586}"/>
          </ac:graphicFrameMkLst>
        </pc:graphicFrameChg>
        <pc:graphicFrameChg chg="modGraphic">
          <ac:chgData name="Middlemiss, Jack" userId="625908a4-9308-4572-96b7-88c3cfc341bb" providerId="ADAL" clId="{C0DE4ECD-DEF2-4739-9C9B-B220E3F1505C}" dt="2024-06-19T15:49:07.054" v="7105" actId="207"/>
          <ac:graphicFrameMkLst>
            <pc:docMk/>
            <pc:sldMk cId="2654553378" sldId="2147478652"/>
            <ac:graphicFrameMk id="13" creationId="{E44E77FF-E4F4-357E-AF9C-CC434359EE56}"/>
          </ac:graphicFrameMkLst>
        </pc:graphicFrameChg>
      </pc:sldChg>
      <pc:sldChg chg="del">
        <pc:chgData name="Middlemiss, Jack" userId="625908a4-9308-4572-96b7-88c3cfc341bb" providerId="ADAL" clId="{C0DE4ECD-DEF2-4739-9C9B-B220E3F1505C}" dt="2024-06-18T15:03:21.808" v="153"/>
        <pc:sldMkLst>
          <pc:docMk/>
          <pc:sldMk cId="3597560063" sldId="2147478653"/>
        </pc:sldMkLst>
      </pc:sldChg>
      <pc:sldChg chg="modSp del mod">
        <pc:chgData name="Middlemiss, Jack" userId="625908a4-9308-4572-96b7-88c3cfc341bb" providerId="ADAL" clId="{C0DE4ECD-DEF2-4739-9C9B-B220E3F1505C}" dt="2024-06-20T09:52:38.095" v="9571" actId="47"/>
        <pc:sldMkLst>
          <pc:docMk/>
          <pc:sldMk cId="4054959370" sldId="2147478653"/>
        </pc:sldMkLst>
        <pc:spChg chg="mod">
          <ac:chgData name="Middlemiss, Jack" userId="625908a4-9308-4572-96b7-88c3cfc341bb" providerId="ADAL" clId="{C0DE4ECD-DEF2-4739-9C9B-B220E3F1505C}" dt="2024-06-18T15:03:57.365" v="180" actId="20577"/>
          <ac:spMkLst>
            <pc:docMk/>
            <pc:sldMk cId="4054959370" sldId="2147478653"/>
            <ac:spMk id="3" creationId="{AF22CA01-92B5-1B8D-2638-F82872CCCDBF}"/>
          </ac:spMkLst>
        </pc:spChg>
      </pc:sldChg>
      <pc:sldChg chg="add del">
        <pc:chgData name="Middlemiss, Jack" userId="625908a4-9308-4572-96b7-88c3cfc341bb" providerId="ADAL" clId="{C0DE4ECD-DEF2-4739-9C9B-B220E3F1505C}" dt="2024-06-20T09:58:23.508" v="10147" actId="47"/>
        <pc:sldMkLst>
          <pc:docMk/>
          <pc:sldMk cId="966885378" sldId="2147478654"/>
        </pc:sldMkLst>
      </pc:sldChg>
      <pc:sldChg chg="del">
        <pc:chgData name="Middlemiss, Jack" userId="625908a4-9308-4572-96b7-88c3cfc341bb" providerId="ADAL" clId="{C0DE4ECD-DEF2-4739-9C9B-B220E3F1505C}" dt="2024-06-18T15:03:21.808" v="153"/>
        <pc:sldMkLst>
          <pc:docMk/>
          <pc:sldMk cId="3950393475" sldId="2147478654"/>
        </pc:sldMkLst>
      </pc:sldChg>
      <pc:sldChg chg="modSp mod ord">
        <pc:chgData name="Middlemiss, Jack" userId="625908a4-9308-4572-96b7-88c3cfc341bb" providerId="ADAL" clId="{C0DE4ECD-DEF2-4739-9C9B-B220E3F1505C}" dt="2024-06-20T10:03:29.955" v="10708"/>
        <pc:sldMkLst>
          <pc:docMk/>
          <pc:sldMk cId="500329401" sldId="2147478655"/>
        </pc:sldMkLst>
        <pc:spChg chg="mod">
          <ac:chgData name="Middlemiss, Jack" userId="625908a4-9308-4572-96b7-88c3cfc341bb" providerId="ADAL" clId="{C0DE4ECD-DEF2-4739-9C9B-B220E3F1505C}" dt="2024-06-18T15:04:05.891" v="194" actId="20577"/>
          <ac:spMkLst>
            <pc:docMk/>
            <pc:sldMk cId="500329401" sldId="2147478655"/>
            <ac:spMk id="3" creationId="{AF22CA01-92B5-1B8D-2638-F82872CCCDBF}"/>
          </ac:spMkLst>
        </pc:spChg>
      </pc:sldChg>
      <pc:sldChg chg="del">
        <pc:chgData name="Middlemiss, Jack" userId="625908a4-9308-4572-96b7-88c3cfc341bb" providerId="ADAL" clId="{C0DE4ECD-DEF2-4739-9C9B-B220E3F1505C}" dt="2024-06-18T15:03:21.808" v="153"/>
        <pc:sldMkLst>
          <pc:docMk/>
          <pc:sldMk cId="584855780" sldId="2147478655"/>
        </pc:sldMkLst>
      </pc:sldChg>
      <pc:sldChg chg="modSp mod">
        <pc:chgData name="Middlemiss, Jack" userId="625908a4-9308-4572-96b7-88c3cfc341bb" providerId="ADAL" clId="{C0DE4ECD-DEF2-4739-9C9B-B220E3F1505C}" dt="2024-06-19T09:50:57.593" v="1449" actId="20577"/>
        <pc:sldMkLst>
          <pc:docMk/>
          <pc:sldMk cId="3198379513" sldId="2147478656"/>
        </pc:sldMkLst>
        <pc:spChg chg="mod">
          <ac:chgData name="Middlemiss, Jack" userId="625908a4-9308-4572-96b7-88c3cfc341bb" providerId="ADAL" clId="{C0DE4ECD-DEF2-4739-9C9B-B220E3F1505C}" dt="2024-06-19T09:50:57.593" v="1449" actId="20577"/>
          <ac:spMkLst>
            <pc:docMk/>
            <pc:sldMk cId="3198379513" sldId="2147478656"/>
            <ac:spMk id="3" creationId="{545083C1-4789-5A91-0120-21925BC10720}"/>
          </ac:spMkLst>
        </pc:spChg>
      </pc:sldChg>
      <pc:sldChg chg="del">
        <pc:chgData name="Middlemiss, Jack" userId="625908a4-9308-4572-96b7-88c3cfc341bb" providerId="ADAL" clId="{C0DE4ECD-DEF2-4739-9C9B-B220E3F1505C}" dt="2024-06-18T15:03:21.808" v="153"/>
        <pc:sldMkLst>
          <pc:docMk/>
          <pc:sldMk cId="3565840009" sldId="2147478656"/>
        </pc:sldMkLst>
      </pc:sldChg>
      <pc:sldChg chg="del">
        <pc:chgData name="Middlemiss, Jack" userId="625908a4-9308-4572-96b7-88c3cfc341bb" providerId="ADAL" clId="{C0DE4ECD-DEF2-4739-9C9B-B220E3F1505C}" dt="2024-06-18T15:03:21.808" v="153"/>
        <pc:sldMkLst>
          <pc:docMk/>
          <pc:sldMk cId="2109947734" sldId="2147478657"/>
        </pc:sldMkLst>
      </pc:sldChg>
      <pc:sldChg chg="addSp modSp new mod">
        <pc:chgData name="Middlemiss, Jack" userId="625908a4-9308-4572-96b7-88c3cfc341bb" providerId="ADAL" clId="{C0DE4ECD-DEF2-4739-9C9B-B220E3F1505C}" dt="2024-06-19T15:48:37.004" v="7102" actId="1076"/>
        <pc:sldMkLst>
          <pc:docMk/>
          <pc:sldMk cId="3174271408" sldId="2147478657"/>
        </pc:sldMkLst>
        <pc:spChg chg="mod">
          <ac:chgData name="Middlemiss, Jack" userId="625908a4-9308-4572-96b7-88c3cfc341bb" providerId="ADAL" clId="{C0DE4ECD-DEF2-4739-9C9B-B220E3F1505C}" dt="2024-06-19T10:05:03.940" v="2518" actId="20577"/>
          <ac:spMkLst>
            <pc:docMk/>
            <pc:sldMk cId="3174271408" sldId="2147478657"/>
            <ac:spMk id="2" creationId="{3F4B762E-F310-BDE7-D5A2-FB7F469F8F2B}"/>
          </ac:spMkLst>
        </pc:spChg>
        <pc:spChg chg="add mod">
          <ac:chgData name="Middlemiss, Jack" userId="625908a4-9308-4572-96b7-88c3cfc341bb" providerId="ADAL" clId="{C0DE4ECD-DEF2-4739-9C9B-B220E3F1505C}" dt="2024-06-19T10:12:28.686" v="2714" actId="1076"/>
          <ac:spMkLst>
            <pc:docMk/>
            <pc:sldMk cId="3174271408" sldId="2147478657"/>
            <ac:spMk id="5" creationId="{23508059-53D8-8A54-DF4D-E74E3A9253C7}"/>
          </ac:spMkLst>
        </pc:spChg>
        <pc:picChg chg="add mod modCrop">
          <ac:chgData name="Middlemiss, Jack" userId="625908a4-9308-4572-96b7-88c3cfc341bb" providerId="ADAL" clId="{C0DE4ECD-DEF2-4739-9C9B-B220E3F1505C}" dt="2024-06-19T15:48:37.004" v="7102" actId="1076"/>
          <ac:picMkLst>
            <pc:docMk/>
            <pc:sldMk cId="3174271408" sldId="2147478657"/>
            <ac:picMk id="4" creationId="{07EB825A-90E9-DC76-9F2C-9B6D4BDC71E7}"/>
          </ac:picMkLst>
        </pc:picChg>
      </pc:sldChg>
      <pc:sldChg chg="addSp delSp modSp new mod">
        <pc:chgData name="Middlemiss, Jack" userId="625908a4-9308-4572-96b7-88c3cfc341bb" providerId="ADAL" clId="{C0DE4ECD-DEF2-4739-9C9B-B220E3F1505C}" dt="2024-06-19T13:23:21.283" v="4485" actId="1076"/>
        <pc:sldMkLst>
          <pc:docMk/>
          <pc:sldMk cId="227633110" sldId="2147478658"/>
        </pc:sldMkLst>
        <pc:spChg chg="mod">
          <ac:chgData name="Middlemiss, Jack" userId="625908a4-9308-4572-96b7-88c3cfc341bb" providerId="ADAL" clId="{C0DE4ECD-DEF2-4739-9C9B-B220E3F1505C}" dt="2024-06-19T10:18:04.783" v="3013" actId="1076"/>
          <ac:spMkLst>
            <pc:docMk/>
            <pc:sldMk cId="227633110" sldId="2147478658"/>
            <ac:spMk id="2" creationId="{87C57DFA-8A97-F30E-6227-77A6BCB2585C}"/>
          </ac:spMkLst>
        </pc:spChg>
        <pc:spChg chg="add mod">
          <ac:chgData name="Middlemiss, Jack" userId="625908a4-9308-4572-96b7-88c3cfc341bb" providerId="ADAL" clId="{C0DE4ECD-DEF2-4739-9C9B-B220E3F1505C}" dt="2024-06-19T13:23:21.283" v="4485" actId="1076"/>
          <ac:spMkLst>
            <pc:docMk/>
            <pc:sldMk cId="227633110" sldId="2147478658"/>
            <ac:spMk id="5" creationId="{66EDF01F-08EE-06DF-7943-2C8E5B2E54E4}"/>
          </ac:spMkLst>
        </pc:spChg>
        <pc:spChg chg="del">
          <ac:chgData name="Middlemiss, Jack" userId="625908a4-9308-4572-96b7-88c3cfc341bb" providerId="ADAL" clId="{C0DE4ECD-DEF2-4739-9C9B-B220E3F1505C}" dt="2024-06-19T13:14:46.757" v="4057"/>
          <ac:spMkLst>
            <pc:docMk/>
            <pc:sldMk cId="227633110" sldId="2147478658"/>
            <ac:spMk id="6" creationId="{693FF855-F46F-AF4F-0DA6-D1A24586C52B}"/>
          </ac:spMkLst>
        </pc:spChg>
        <pc:graphicFrameChg chg="add mod modGraphic">
          <ac:chgData name="Middlemiss, Jack" userId="625908a4-9308-4572-96b7-88c3cfc341bb" providerId="ADAL" clId="{C0DE4ECD-DEF2-4739-9C9B-B220E3F1505C}" dt="2024-06-19T10:26:51.771" v="4046" actId="1076"/>
          <ac:graphicFrameMkLst>
            <pc:docMk/>
            <pc:sldMk cId="227633110" sldId="2147478658"/>
            <ac:graphicFrameMk id="3" creationId="{8D310998-BBD5-FBFC-8F24-6F4C87750FB5}"/>
          </ac:graphicFrameMkLst>
        </pc:graphicFrameChg>
        <pc:graphicFrameChg chg="add del mod">
          <ac:chgData name="Middlemiss, Jack" userId="625908a4-9308-4572-96b7-88c3cfc341bb" providerId="ADAL" clId="{C0DE4ECD-DEF2-4739-9C9B-B220E3F1505C}" dt="2024-06-19T10:12:34.950" v="2716"/>
          <ac:graphicFrameMkLst>
            <pc:docMk/>
            <pc:sldMk cId="227633110" sldId="2147478658"/>
            <ac:graphicFrameMk id="4" creationId="{1B106864-3E11-AF33-78A3-77EED289E685}"/>
          </ac:graphicFrameMkLst>
        </pc:graphicFrameChg>
      </pc:sldChg>
      <pc:sldChg chg="del">
        <pc:chgData name="Middlemiss, Jack" userId="625908a4-9308-4572-96b7-88c3cfc341bb" providerId="ADAL" clId="{C0DE4ECD-DEF2-4739-9C9B-B220E3F1505C}" dt="2024-06-18T15:03:21.808" v="153"/>
        <pc:sldMkLst>
          <pc:docMk/>
          <pc:sldMk cId="2236464818" sldId="2147478658"/>
        </pc:sldMkLst>
      </pc:sldChg>
      <pc:sldChg chg="del">
        <pc:chgData name="Middlemiss, Jack" userId="625908a4-9308-4572-96b7-88c3cfc341bb" providerId="ADAL" clId="{C0DE4ECD-DEF2-4739-9C9B-B220E3F1505C}" dt="2024-06-18T15:03:21.808" v="153"/>
        <pc:sldMkLst>
          <pc:docMk/>
          <pc:sldMk cId="530885201" sldId="2147478659"/>
        </pc:sldMkLst>
      </pc:sldChg>
      <pc:sldChg chg="addSp delSp modSp new mod">
        <pc:chgData name="Middlemiss, Jack" userId="625908a4-9308-4572-96b7-88c3cfc341bb" providerId="ADAL" clId="{C0DE4ECD-DEF2-4739-9C9B-B220E3F1505C}" dt="2024-06-19T13:38:08.211" v="5354" actId="20577"/>
        <pc:sldMkLst>
          <pc:docMk/>
          <pc:sldMk cId="901719795" sldId="2147478659"/>
        </pc:sldMkLst>
        <pc:spChg chg="mod">
          <ac:chgData name="Middlemiss, Jack" userId="625908a4-9308-4572-96b7-88c3cfc341bb" providerId="ADAL" clId="{C0DE4ECD-DEF2-4739-9C9B-B220E3F1505C}" dt="2024-06-19T13:22:28.627" v="4460" actId="20577"/>
          <ac:spMkLst>
            <pc:docMk/>
            <pc:sldMk cId="901719795" sldId="2147478659"/>
            <ac:spMk id="2" creationId="{7A484643-6D72-F831-7DC1-9274864F3F32}"/>
          </ac:spMkLst>
        </pc:spChg>
        <pc:spChg chg="add del mod">
          <ac:chgData name="Middlemiss, Jack" userId="625908a4-9308-4572-96b7-88c3cfc341bb" providerId="ADAL" clId="{C0DE4ECD-DEF2-4739-9C9B-B220E3F1505C}" dt="2024-06-19T13:38:08.211" v="5354" actId="20577"/>
          <ac:spMkLst>
            <pc:docMk/>
            <pc:sldMk cId="901719795" sldId="2147478659"/>
            <ac:spMk id="3" creationId="{5035869E-2DCB-7970-0CF3-D30EE0D27CF5}"/>
          </ac:spMkLst>
        </pc:spChg>
        <pc:spChg chg="add del mod">
          <ac:chgData name="Middlemiss, Jack" userId="625908a4-9308-4572-96b7-88c3cfc341bb" providerId="ADAL" clId="{C0DE4ECD-DEF2-4739-9C9B-B220E3F1505C}" dt="2024-06-19T13:34:24.918" v="5113" actId="21"/>
          <ac:spMkLst>
            <pc:docMk/>
            <pc:sldMk cId="901719795" sldId="2147478659"/>
            <ac:spMk id="5" creationId="{08E8F105-0EBD-7D72-8A57-FBD6E31368E7}"/>
          </ac:spMkLst>
        </pc:spChg>
        <pc:spChg chg="add del mod">
          <ac:chgData name="Middlemiss, Jack" userId="625908a4-9308-4572-96b7-88c3cfc341bb" providerId="ADAL" clId="{C0DE4ECD-DEF2-4739-9C9B-B220E3F1505C}" dt="2024-06-19T13:36:20.599" v="5247" actId="478"/>
          <ac:spMkLst>
            <pc:docMk/>
            <pc:sldMk cId="901719795" sldId="2147478659"/>
            <ac:spMk id="6" creationId="{32CEB4C2-926B-0DA4-639F-27BC3E2D8659}"/>
          </ac:spMkLst>
        </pc:spChg>
        <pc:picChg chg="add mod">
          <ac:chgData name="Middlemiss, Jack" userId="625908a4-9308-4572-96b7-88c3cfc341bb" providerId="ADAL" clId="{C0DE4ECD-DEF2-4739-9C9B-B220E3F1505C}" dt="2024-06-19T13:36:36.943" v="5254" actId="1076"/>
          <ac:picMkLst>
            <pc:docMk/>
            <pc:sldMk cId="901719795" sldId="2147478659"/>
            <ac:picMk id="1026" creationId="{0F3BCF8C-281A-FC03-6A5D-4FC13D6C4283}"/>
          </ac:picMkLst>
        </pc:picChg>
        <pc:picChg chg="add del">
          <ac:chgData name="Middlemiss, Jack" userId="625908a4-9308-4572-96b7-88c3cfc341bb" providerId="ADAL" clId="{C0DE4ECD-DEF2-4739-9C9B-B220E3F1505C}" dt="2024-06-19T13:34:22.294" v="5111"/>
          <ac:picMkLst>
            <pc:docMk/>
            <pc:sldMk cId="901719795" sldId="2147478659"/>
            <ac:picMk id="1028" creationId="{2CFA3119-B18E-E6EE-4566-028EFE62083B}"/>
          </ac:picMkLst>
        </pc:picChg>
      </pc:sldChg>
      <pc:sldChg chg="modSp new del mod">
        <pc:chgData name="Middlemiss, Jack" userId="625908a4-9308-4572-96b7-88c3cfc341bb" providerId="ADAL" clId="{C0DE4ECD-DEF2-4739-9C9B-B220E3F1505C}" dt="2024-06-19T13:21:38.980" v="4346" actId="47"/>
        <pc:sldMkLst>
          <pc:docMk/>
          <pc:sldMk cId="1258859436" sldId="2147478659"/>
        </pc:sldMkLst>
        <pc:spChg chg="mod">
          <ac:chgData name="Middlemiss, Jack" userId="625908a4-9308-4572-96b7-88c3cfc341bb" providerId="ADAL" clId="{C0DE4ECD-DEF2-4739-9C9B-B220E3F1505C}" dt="2024-06-19T13:18:24.325" v="4248" actId="20577"/>
          <ac:spMkLst>
            <pc:docMk/>
            <pc:sldMk cId="1258859436" sldId="2147478659"/>
            <ac:spMk id="2" creationId="{9D6875F0-314E-9417-1E74-94CE8623545E}"/>
          </ac:spMkLst>
        </pc:spChg>
        <pc:spChg chg="mod">
          <ac:chgData name="Middlemiss, Jack" userId="625908a4-9308-4572-96b7-88c3cfc341bb" providerId="ADAL" clId="{C0DE4ECD-DEF2-4739-9C9B-B220E3F1505C}" dt="2024-06-19T13:21:18.394" v="4345" actId="20577"/>
          <ac:spMkLst>
            <pc:docMk/>
            <pc:sldMk cId="1258859436" sldId="2147478659"/>
            <ac:spMk id="3" creationId="{D34A8084-121E-8B8A-D5F8-CD3E356FAC2D}"/>
          </ac:spMkLst>
        </pc:spChg>
      </pc:sldChg>
      <pc:sldChg chg="addSp delSp modSp new mod">
        <pc:chgData name="Middlemiss, Jack" userId="625908a4-9308-4572-96b7-88c3cfc341bb" providerId="ADAL" clId="{C0DE4ECD-DEF2-4739-9C9B-B220E3F1505C}" dt="2024-06-19T15:40:27.036" v="6591" actId="22"/>
        <pc:sldMkLst>
          <pc:docMk/>
          <pc:sldMk cId="2741986617" sldId="2147478660"/>
        </pc:sldMkLst>
        <pc:spChg chg="mod">
          <ac:chgData name="Middlemiss, Jack" userId="625908a4-9308-4572-96b7-88c3cfc341bb" providerId="ADAL" clId="{C0DE4ECD-DEF2-4739-9C9B-B220E3F1505C}" dt="2024-06-19T15:02:15.585" v="5397" actId="20577"/>
          <ac:spMkLst>
            <pc:docMk/>
            <pc:sldMk cId="2741986617" sldId="2147478660"/>
            <ac:spMk id="2" creationId="{7C568343-115B-47A6-70D8-B79ABC23E517}"/>
          </ac:spMkLst>
        </pc:spChg>
        <pc:spChg chg="mod">
          <ac:chgData name="Middlemiss, Jack" userId="625908a4-9308-4572-96b7-88c3cfc341bb" providerId="ADAL" clId="{C0DE4ECD-DEF2-4739-9C9B-B220E3F1505C}" dt="2024-06-19T15:18:25.027" v="6587" actId="20577"/>
          <ac:spMkLst>
            <pc:docMk/>
            <pc:sldMk cId="2741986617" sldId="2147478660"/>
            <ac:spMk id="3" creationId="{3B3D0B31-BFB6-49F6-D8E4-DA1788FFC16B}"/>
          </ac:spMkLst>
        </pc:spChg>
        <pc:spChg chg="add del">
          <ac:chgData name="Middlemiss, Jack" userId="625908a4-9308-4572-96b7-88c3cfc341bb" providerId="ADAL" clId="{C0DE4ECD-DEF2-4739-9C9B-B220E3F1505C}" dt="2024-06-19T15:40:27.036" v="6591" actId="22"/>
          <ac:spMkLst>
            <pc:docMk/>
            <pc:sldMk cId="2741986617" sldId="2147478660"/>
            <ac:spMk id="5" creationId="{5151B37C-409C-5590-E2AF-3EABE7655B49}"/>
          </ac:spMkLst>
        </pc:spChg>
        <pc:spChg chg="add del">
          <ac:chgData name="Middlemiss, Jack" userId="625908a4-9308-4572-96b7-88c3cfc341bb" providerId="ADAL" clId="{C0DE4ECD-DEF2-4739-9C9B-B220E3F1505C}" dt="2024-06-19T15:40:26.363" v="6590" actId="22"/>
          <ac:spMkLst>
            <pc:docMk/>
            <pc:sldMk cId="2741986617" sldId="2147478660"/>
            <ac:spMk id="7" creationId="{19577D9C-4DA6-9583-D4B9-2F24349B39DA}"/>
          </ac:spMkLst>
        </pc:spChg>
      </pc:sldChg>
      <pc:sldChg chg="del">
        <pc:chgData name="Middlemiss, Jack" userId="625908a4-9308-4572-96b7-88c3cfc341bb" providerId="ADAL" clId="{C0DE4ECD-DEF2-4739-9C9B-B220E3F1505C}" dt="2024-06-18T15:03:21.808" v="153"/>
        <pc:sldMkLst>
          <pc:docMk/>
          <pc:sldMk cId="4123879038" sldId="2147478660"/>
        </pc:sldMkLst>
      </pc:sldChg>
      <pc:sldChg chg="addSp modSp new mod">
        <pc:chgData name="Middlemiss, Jack" userId="625908a4-9308-4572-96b7-88c3cfc341bb" providerId="ADAL" clId="{C0DE4ECD-DEF2-4739-9C9B-B220E3F1505C}" dt="2024-06-19T15:46:26.476" v="7061" actId="1076"/>
        <pc:sldMkLst>
          <pc:docMk/>
          <pc:sldMk cId="1402370306" sldId="2147478661"/>
        </pc:sldMkLst>
        <pc:spChg chg="mod">
          <ac:chgData name="Middlemiss, Jack" userId="625908a4-9308-4572-96b7-88c3cfc341bb" providerId="ADAL" clId="{C0DE4ECD-DEF2-4739-9C9B-B220E3F1505C}" dt="2024-06-19T15:40:40.670" v="6613" actId="20577"/>
          <ac:spMkLst>
            <pc:docMk/>
            <pc:sldMk cId="1402370306" sldId="2147478661"/>
            <ac:spMk id="2" creationId="{46A325FA-3E8C-CBC8-5967-D90C5466AE64}"/>
          </ac:spMkLst>
        </pc:spChg>
        <pc:spChg chg="mod">
          <ac:chgData name="Middlemiss, Jack" userId="625908a4-9308-4572-96b7-88c3cfc341bb" providerId="ADAL" clId="{C0DE4ECD-DEF2-4739-9C9B-B220E3F1505C}" dt="2024-06-19T15:46:19.155" v="7059" actId="20577"/>
          <ac:spMkLst>
            <pc:docMk/>
            <pc:sldMk cId="1402370306" sldId="2147478661"/>
            <ac:spMk id="3" creationId="{492EB4E9-9D02-380A-41A4-D8C0E174F8F2}"/>
          </ac:spMkLst>
        </pc:spChg>
        <pc:graphicFrameChg chg="add mod modGraphic">
          <ac:chgData name="Middlemiss, Jack" userId="625908a4-9308-4572-96b7-88c3cfc341bb" providerId="ADAL" clId="{C0DE4ECD-DEF2-4739-9C9B-B220E3F1505C}" dt="2024-06-19T15:46:26.476" v="7061" actId="1076"/>
          <ac:graphicFrameMkLst>
            <pc:docMk/>
            <pc:sldMk cId="1402370306" sldId="2147478661"/>
            <ac:graphicFrameMk id="4" creationId="{39B83D58-B3EA-A786-4515-E556335A19FC}"/>
          </ac:graphicFrameMkLst>
        </pc:graphicFrameChg>
      </pc:sldChg>
      <pc:sldChg chg="del">
        <pc:chgData name="Middlemiss, Jack" userId="625908a4-9308-4572-96b7-88c3cfc341bb" providerId="ADAL" clId="{C0DE4ECD-DEF2-4739-9C9B-B220E3F1505C}" dt="2024-06-18T15:03:21.808" v="153"/>
        <pc:sldMkLst>
          <pc:docMk/>
          <pc:sldMk cId="3793539707" sldId="2147478661"/>
        </pc:sldMkLst>
      </pc:sldChg>
      <pc:sldChg chg="del">
        <pc:chgData name="Middlemiss, Jack" userId="625908a4-9308-4572-96b7-88c3cfc341bb" providerId="ADAL" clId="{C0DE4ECD-DEF2-4739-9C9B-B220E3F1505C}" dt="2024-06-18T15:03:21.808" v="153"/>
        <pc:sldMkLst>
          <pc:docMk/>
          <pc:sldMk cId="858596505" sldId="2147478662"/>
        </pc:sldMkLst>
      </pc:sldChg>
      <pc:sldChg chg="addSp delSp modSp new mod">
        <pc:chgData name="Middlemiss, Jack" userId="625908a4-9308-4572-96b7-88c3cfc341bb" providerId="ADAL" clId="{C0DE4ECD-DEF2-4739-9C9B-B220E3F1505C}" dt="2024-06-19T15:56:51.222" v="7581" actId="1076"/>
        <pc:sldMkLst>
          <pc:docMk/>
          <pc:sldMk cId="2773913761" sldId="2147478662"/>
        </pc:sldMkLst>
        <pc:spChg chg="mod">
          <ac:chgData name="Middlemiss, Jack" userId="625908a4-9308-4572-96b7-88c3cfc341bb" providerId="ADAL" clId="{C0DE4ECD-DEF2-4739-9C9B-B220E3F1505C}" dt="2024-06-19T15:47:17.837" v="7084" actId="20577"/>
          <ac:spMkLst>
            <pc:docMk/>
            <pc:sldMk cId="2773913761" sldId="2147478662"/>
            <ac:spMk id="2" creationId="{5DD84BD0-6BDB-52ED-3B28-F5BF4B56A4EF}"/>
          </ac:spMkLst>
        </pc:spChg>
        <pc:spChg chg="del">
          <ac:chgData name="Middlemiss, Jack" userId="625908a4-9308-4572-96b7-88c3cfc341bb" providerId="ADAL" clId="{C0DE4ECD-DEF2-4739-9C9B-B220E3F1505C}" dt="2024-06-19T15:47:35.069" v="7087" actId="478"/>
          <ac:spMkLst>
            <pc:docMk/>
            <pc:sldMk cId="2773913761" sldId="2147478662"/>
            <ac:spMk id="3" creationId="{AD5907AF-9AE1-5F55-2048-6858030012E8}"/>
          </ac:spMkLst>
        </pc:spChg>
        <pc:spChg chg="mod">
          <ac:chgData name="Middlemiss, Jack" userId="625908a4-9308-4572-96b7-88c3cfc341bb" providerId="ADAL" clId="{C0DE4ECD-DEF2-4739-9C9B-B220E3F1505C}" dt="2024-06-19T15:47:30.219" v="7085"/>
          <ac:spMkLst>
            <pc:docMk/>
            <pc:sldMk cId="2773913761" sldId="2147478662"/>
            <ac:spMk id="5" creationId="{7195F690-3494-CA48-6F66-61DB4878B728}"/>
          </ac:spMkLst>
        </pc:spChg>
        <pc:spChg chg="mod">
          <ac:chgData name="Middlemiss, Jack" userId="625908a4-9308-4572-96b7-88c3cfc341bb" providerId="ADAL" clId="{C0DE4ECD-DEF2-4739-9C9B-B220E3F1505C}" dt="2024-06-19T15:47:30.219" v="7085"/>
          <ac:spMkLst>
            <pc:docMk/>
            <pc:sldMk cId="2773913761" sldId="2147478662"/>
            <ac:spMk id="6" creationId="{93CE114B-54F3-573D-813E-CA948CED674E}"/>
          </ac:spMkLst>
        </pc:spChg>
        <pc:spChg chg="mod">
          <ac:chgData name="Middlemiss, Jack" userId="625908a4-9308-4572-96b7-88c3cfc341bb" providerId="ADAL" clId="{C0DE4ECD-DEF2-4739-9C9B-B220E3F1505C}" dt="2024-06-19T15:47:30.219" v="7085"/>
          <ac:spMkLst>
            <pc:docMk/>
            <pc:sldMk cId="2773913761" sldId="2147478662"/>
            <ac:spMk id="7" creationId="{EE0A93A6-8D69-41B0-FFD1-9974960065ED}"/>
          </ac:spMkLst>
        </pc:spChg>
        <pc:spChg chg="mod">
          <ac:chgData name="Middlemiss, Jack" userId="625908a4-9308-4572-96b7-88c3cfc341bb" providerId="ADAL" clId="{C0DE4ECD-DEF2-4739-9C9B-B220E3F1505C}" dt="2024-06-19T15:47:30.219" v="7085"/>
          <ac:spMkLst>
            <pc:docMk/>
            <pc:sldMk cId="2773913761" sldId="2147478662"/>
            <ac:spMk id="8" creationId="{6CBB28B1-9E58-3EF1-EAB7-1084C134959E}"/>
          </ac:spMkLst>
        </pc:spChg>
        <pc:spChg chg="mod">
          <ac:chgData name="Middlemiss, Jack" userId="625908a4-9308-4572-96b7-88c3cfc341bb" providerId="ADAL" clId="{C0DE4ECD-DEF2-4739-9C9B-B220E3F1505C}" dt="2024-06-19T15:47:43.167" v="7090" actId="403"/>
          <ac:spMkLst>
            <pc:docMk/>
            <pc:sldMk cId="2773913761" sldId="2147478662"/>
            <ac:spMk id="9" creationId="{9EBAC6B6-5124-B152-AD35-B8738D3D615F}"/>
          </ac:spMkLst>
        </pc:spChg>
        <pc:spChg chg="mod">
          <ac:chgData name="Middlemiss, Jack" userId="625908a4-9308-4572-96b7-88c3cfc341bb" providerId="ADAL" clId="{C0DE4ECD-DEF2-4739-9C9B-B220E3F1505C}" dt="2024-06-19T15:47:30.219" v="7085"/>
          <ac:spMkLst>
            <pc:docMk/>
            <pc:sldMk cId="2773913761" sldId="2147478662"/>
            <ac:spMk id="10" creationId="{945DE4AD-8063-B4C6-293D-337FA49F2A62}"/>
          </ac:spMkLst>
        </pc:spChg>
        <pc:spChg chg="mod">
          <ac:chgData name="Middlemiss, Jack" userId="625908a4-9308-4572-96b7-88c3cfc341bb" providerId="ADAL" clId="{C0DE4ECD-DEF2-4739-9C9B-B220E3F1505C}" dt="2024-06-19T15:47:30.219" v="7085"/>
          <ac:spMkLst>
            <pc:docMk/>
            <pc:sldMk cId="2773913761" sldId="2147478662"/>
            <ac:spMk id="11" creationId="{8D7D56EF-BF34-395D-B22D-EF1B6E409312}"/>
          </ac:spMkLst>
        </pc:spChg>
        <pc:spChg chg="mod">
          <ac:chgData name="Middlemiss, Jack" userId="625908a4-9308-4572-96b7-88c3cfc341bb" providerId="ADAL" clId="{C0DE4ECD-DEF2-4739-9C9B-B220E3F1505C}" dt="2024-06-19T15:47:30.219" v="7085"/>
          <ac:spMkLst>
            <pc:docMk/>
            <pc:sldMk cId="2773913761" sldId="2147478662"/>
            <ac:spMk id="12" creationId="{587C5792-B476-C284-665A-4EBAE71F0604}"/>
          </ac:spMkLst>
        </pc:spChg>
        <pc:spChg chg="add mod">
          <ac:chgData name="Middlemiss, Jack" userId="625908a4-9308-4572-96b7-88c3cfc341bb" providerId="ADAL" clId="{C0DE4ECD-DEF2-4739-9C9B-B220E3F1505C}" dt="2024-06-19T15:56:44.181" v="7579" actId="20577"/>
          <ac:spMkLst>
            <pc:docMk/>
            <pc:sldMk cId="2773913761" sldId="2147478662"/>
            <ac:spMk id="13" creationId="{AAEC78C9-23D8-28C9-BEE8-3695B5AE4571}"/>
          </ac:spMkLst>
        </pc:spChg>
        <pc:grpChg chg="add mod">
          <ac:chgData name="Middlemiss, Jack" userId="625908a4-9308-4572-96b7-88c3cfc341bb" providerId="ADAL" clId="{C0DE4ECD-DEF2-4739-9C9B-B220E3F1505C}" dt="2024-06-19T15:56:51.222" v="7581" actId="1076"/>
          <ac:grpSpMkLst>
            <pc:docMk/>
            <pc:sldMk cId="2773913761" sldId="2147478662"/>
            <ac:grpSpMk id="4" creationId="{D6A5FB3B-33D9-5A4B-0DBA-545408A5A116}"/>
          </ac:grpSpMkLst>
        </pc:grpChg>
      </pc:sldChg>
      <pc:sldChg chg="addSp delSp modSp add mod">
        <pc:chgData name="Middlemiss, Jack" userId="625908a4-9308-4572-96b7-88c3cfc341bb" providerId="ADAL" clId="{C0DE4ECD-DEF2-4739-9C9B-B220E3F1505C}" dt="2024-06-20T09:59:21.666" v="10156" actId="20577"/>
        <pc:sldMkLst>
          <pc:docMk/>
          <pc:sldMk cId="745351045" sldId="2147478663"/>
        </pc:sldMkLst>
        <pc:spChg chg="mod">
          <ac:chgData name="Middlemiss, Jack" userId="625908a4-9308-4572-96b7-88c3cfc341bb" providerId="ADAL" clId="{C0DE4ECD-DEF2-4739-9C9B-B220E3F1505C}" dt="2024-06-20T09:59:21.666" v="10156" actId="20577"/>
          <ac:spMkLst>
            <pc:docMk/>
            <pc:sldMk cId="745351045" sldId="2147478663"/>
            <ac:spMk id="2" creationId="{5DD84BD0-6BDB-52ED-3B28-F5BF4B56A4EF}"/>
          </ac:spMkLst>
        </pc:spChg>
        <pc:spChg chg="mod">
          <ac:chgData name="Middlemiss, Jack" userId="625908a4-9308-4572-96b7-88c3cfc341bb" providerId="ADAL" clId="{C0DE4ECD-DEF2-4739-9C9B-B220E3F1505C}" dt="2024-06-20T09:57:39.561" v="10137" actId="20577"/>
          <ac:spMkLst>
            <pc:docMk/>
            <pc:sldMk cId="745351045" sldId="2147478663"/>
            <ac:spMk id="13" creationId="{AAEC78C9-23D8-28C9-BEE8-3695B5AE4571}"/>
          </ac:spMkLst>
        </pc:spChg>
        <pc:grpChg chg="del">
          <ac:chgData name="Middlemiss, Jack" userId="625908a4-9308-4572-96b7-88c3cfc341bb" providerId="ADAL" clId="{C0DE4ECD-DEF2-4739-9C9B-B220E3F1505C}" dt="2024-06-19T15:57:14.783" v="7602" actId="478"/>
          <ac:grpSpMkLst>
            <pc:docMk/>
            <pc:sldMk cId="745351045" sldId="2147478663"/>
            <ac:grpSpMk id="4" creationId="{D6A5FB3B-33D9-5A4B-0DBA-545408A5A116}"/>
          </ac:grpSpMkLst>
        </pc:grpChg>
        <pc:graphicFrameChg chg="add del mod modGraphic">
          <ac:chgData name="Middlemiss, Jack" userId="625908a4-9308-4572-96b7-88c3cfc341bb" providerId="ADAL" clId="{C0DE4ECD-DEF2-4739-9C9B-B220E3F1505C}" dt="2024-06-19T16:07:10.120" v="9137" actId="478"/>
          <ac:graphicFrameMkLst>
            <pc:docMk/>
            <pc:sldMk cId="745351045" sldId="2147478663"/>
            <ac:graphicFrameMk id="3" creationId="{1E1DF161-14E4-CECA-AC74-DB24CF9F7673}"/>
          </ac:graphicFrameMkLst>
        </pc:graphicFrameChg>
        <pc:graphicFrameChg chg="add del mod modGraphic">
          <ac:chgData name="Middlemiss, Jack" userId="625908a4-9308-4572-96b7-88c3cfc341bb" providerId="ADAL" clId="{C0DE4ECD-DEF2-4739-9C9B-B220E3F1505C}" dt="2024-06-19T16:07:10.120" v="9137" actId="478"/>
          <ac:graphicFrameMkLst>
            <pc:docMk/>
            <pc:sldMk cId="745351045" sldId="2147478663"/>
            <ac:graphicFrameMk id="14" creationId="{65205921-1CB8-11BE-E049-74618F8348E0}"/>
          </ac:graphicFrameMkLst>
        </pc:graphicFrameChg>
        <pc:graphicFrameChg chg="add del mod modGraphic">
          <ac:chgData name="Middlemiss, Jack" userId="625908a4-9308-4572-96b7-88c3cfc341bb" providerId="ADAL" clId="{C0DE4ECD-DEF2-4739-9C9B-B220E3F1505C}" dt="2024-06-19T16:07:10.120" v="9137" actId="478"/>
          <ac:graphicFrameMkLst>
            <pc:docMk/>
            <pc:sldMk cId="745351045" sldId="2147478663"/>
            <ac:graphicFrameMk id="15" creationId="{68C141D2-78FC-9E39-8DD7-C58286D25212}"/>
          </ac:graphicFrameMkLst>
        </pc:graphicFrameChg>
        <pc:graphicFrameChg chg="add mod modGraphic">
          <ac:chgData name="Middlemiss, Jack" userId="625908a4-9308-4572-96b7-88c3cfc341bb" providerId="ADAL" clId="{C0DE4ECD-DEF2-4739-9C9B-B220E3F1505C}" dt="2024-06-20T09:54:24.156" v="9587" actId="1076"/>
          <ac:graphicFrameMkLst>
            <pc:docMk/>
            <pc:sldMk cId="745351045" sldId="2147478663"/>
            <ac:graphicFrameMk id="16" creationId="{49C51FD1-6E09-CCF8-932D-7EC6757C6B75}"/>
          </ac:graphicFrameMkLst>
        </pc:graphicFrameChg>
      </pc:sldChg>
      <pc:sldChg chg="del">
        <pc:chgData name="Middlemiss, Jack" userId="625908a4-9308-4572-96b7-88c3cfc341bb" providerId="ADAL" clId="{C0DE4ECD-DEF2-4739-9C9B-B220E3F1505C}" dt="2024-06-18T15:03:21.808" v="153"/>
        <pc:sldMkLst>
          <pc:docMk/>
          <pc:sldMk cId="1600200883" sldId="2147478663"/>
        </pc:sldMkLst>
      </pc:sldChg>
      <pc:sldChg chg="del">
        <pc:chgData name="Middlemiss, Jack" userId="625908a4-9308-4572-96b7-88c3cfc341bb" providerId="ADAL" clId="{C0DE4ECD-DEF2-4739-9C9B-B220E3F1505C}" dt="2024-06-18T15:03:21.808" v="153"/>
        <pc:sldMkLst>
          <pc:docMk/>
          <pc:sldMk cId="821532986" sldId="2147478664"/>
        </pc:sldMkLst>
      </pc:sldChg>
      <pc:sldChg chg="addSp delSp modSp new mod">
        <pc:chgData name="Middlemiss, Jack" userId="625908a4-9308-4572-96b7-88c3cfc341bb" providerId="ADAL" clId="{C0DE4ECD-DEF2-4739-9C9B-B220E3F1505C}" dt="2024-06-19T16:07:05.205" v="9136" actId="1076"/>
        <pc:sldMkLst>
          <pc:docMk/>
          <pc:sldMk cId="3979283333" sldId="2147478664"/>
        </pc:sldMkLst>
        <pc:spChg chg="mod">
          <ac:chgData name="Middlemiss, Jack" userId="625908a4-9308-4572-96b7-88c3cfc341bb" providerId="ADAL" clId="{C0DE4ECD-DEF2-4739-9C9B-B220E3F1505C}" dt="2024-06-19T16:06:53.501" v="9135" actId="1076"/>
          <ac:spMkLst>
            <pc:docMk/>
            <pc:sldMk cId="3979283333" sldId="2147478664"/>
            <ac:spMk id="2" creationId="{F5A6CEA9-F0F9-6BA2-AF95-B32E67EB7B0E}"/>
          </ac:spMkLst>
        </pc:spChg>
        <pc:spChg chg="mod">
          <ac:chgData name="Middlemiss, Jack" userId="625908a4-9308-4572-96b7-88c3cfc341bb" providerId="ADAL" clId="{C0DE4ECD-DEF2-4739-9C9B-B220E3F1505C}" dt="2024-06-19T16:06:51.511" v="9133" actId="20577"/>
          <ac:spMkLst>
            <pc:docMk/>
            <pc:sldMk cId="3979283333" sldId="2147478664"/>
            <ac:spMk id="3" creationId="{84E208A1-864A-2E71-1C78-91DDF3317522}"/>
          </ac:spMkLst>
        </pc:spChg>
        <pc:graphicFrameChg chg="add del mod">
          <ac:chgData name="Middlemiss, Jack" userId="625908a4-9308-4572-96b7-88c3cfc341bb" providerId="ADAL" clId="{C0DE4ECD-DEF2-4739-9C9B-B220E3F1505C}" dt="2024-06-19T16:02:23.876" v="8320"/>
          <ac:graphicFrameMkLst>
            <pc:docMk/>
            <pc:sldMk cId="3979283333" sldId="2147478664"/>
            <ac:graphicFrameMk id="4" creationId="{7C13D8E5-88BC-748B-AA5D-3A58B27CD4AF}"/>
          </ac:graphicFrameMkLst>
        </pc:graphicFrameChg>
        <pc:graphicFrameChg chg="add del mod">
          <ac:chgData name="Middlemiss, Jack" userId="625908a4-9308-4572-96b7-88c3cfc341bb" providerId="ADAL" clId="{C0DE4ECD-DEF2-4739-9C9B-B220E3F1505C}" dt="2024-06-19T16:02:23.876" v="8320"/>
          <ac:graphicFrameMkLst>
            <pc:docMk/>
            <pc:sldMk cId="3979283333" sldId="2147478664"/>
            <ac:graphicFrameMk id="5" creationId="{5337318E-E5D6-7C61-10AB-D2A345782AA2}"/>
          </ac:graphicFrameMkLst>
        </pc:graphicFrameChg>
        <pc:graphicFrameChg chg="add del mod">
          <ac:chgData name="Middlemiss, Jack" userId="625908a4-9308-4572-96b7-88c3cfc341bb" providerId="ADAL" clId="{C0DE4ECD-DEF2-4739-9C9B-B220E3F1505C}" dt="2024-06-19T16:02:23.876" v="8320"/>
          <ac:graphicFrameMkLst>
            <pc:docMk/>
            <pc:sldMk cId="3979283333" sldId="2147478664"/>
            <ac:graphicFrameMk id="6" creationId="{D12BF818-CE2F-660A-BD44-BD605C413CA5}"/>
          </ac:graphicFrameMkLst>
        </pc:graphicFrameChg>
        <pc:graphicFrameChg chg="add mod modGraphic">
          <ac:chgData name="Middlemiss, Jack" userId="625908a4-9308-4572-96b7-88c3cfc341bb" providerId="ADAL" clId="{C0DE4ECD-DEF2-4739-9C9B-B220E3F1505C}" dt="2024-06-19T16:06:31.741" v="9104" actId="1076"/>
          <ac:graphicFrameMkLst>
            <pc:docMk/>
            <pc:sldMk cId="3979283333" sldId="2147478664"/>
            <ac:graphicFrameMk id="7" creationId="{975E456D-A596-551B-AE24-DF46EB4E9901}"/>
          </ac:graphicFrameMkLst>
        </pc:graphicFrameChg>
        <pc:graphicFrameChg chg="add mod modGraphic">
          <ac:chgData name="Middlemiss, Jack" userId="625908a4-9308-4572-96b7-88c3cfc341bb" providerId="ADAL" clId="{C0DE4ECD-DEF2-4739-9C9B-B220E3F1505C}" dt="2024-06-19T16:07:05.205" v="9136" actId="1076"/>
          <ac:graphicFrameMkLst>
            <pc:docMk/>
            <pc:sldMk cId="3979283333" sldId="2147478664"/>
            <ac:graphicFrameMk id="8" creationId="{4BAFD55D-53DF-8299-4170-90037997C1DF}"/>
          </ac:graphicFrameMkLst>
        </pc:graphicFrameChg>
        <pc:graphicFrameChg chg="add mod modGraphic">
          <ac:chgData name="Middlemiss, Jack" userId="625908a4-9308-4572-96b7-88c3cfc341bb" providerId="ADAL" clId="{C0DE4ECD-DEF2-4739-9C9B-B220E3F1505C}" dt="2024-06-19T16:06:44.794" v="9109" actId="14100"/>
          <ac:graphicFrameMkLst>
            <pc:docMk/>
            <pc:sldMk cId="3979283333" sldId="2147478664"/>
            <ac:graphicFrameMk id="9" creationId="{9CEED40A-65F9-EA92-7A1F-6D5856CAE3C5}"/>
          </ac:graphicFrameMkLst>
        </pc:graphicFrameChg>
      </pc:sldChg>
      <pc:sldChg chg="del">
        <pc:chgData name="Middlemiss, Jack" userId="625908a4-9308-4572-96b7-88c3cfc341bb" providerId="ADAL" clId="{C0DE4ECD-DEF2-4739-9C9B-B220E3F1505C}" dt="2024-06-18T15:03:21.808" v="153"/>
        <pc:sldMkLst>
          <pc:docMk/>
          <pc:sldMk cId="25731668" sldId="2147478665"/>
        </pc:sldMkLst>
      </pc:sldChg>
      <pc:sldChg chg="addSp modSp new mod">
        <pc:chgData name="Middlemiss, Jack" userId="625908a4-9308-4572-96b7-88c3cfc341bb" providerId="ADAL" clId="{C0DE4ECD-DEF2-4739-9C9B-B220E3F1505C}" dt="2024-06-20T10:02:56.483" v="10687" actId="1076"/>
        <pc:sldMkLst>
          <pc:docMk/>
          <pc:sldMk cId="185024060" sldId="2147478665"/>
        </pc:sldMkLst>
        <pc:spChg chg="mod">
          <ac:chgData name="Middlemiss, Jack" userId="625908a4-9308-4572-96b7-88c3cfc341bb" providerId="ADAL" clId="{C0DE4ECD-DEF2-4739-9C9B-B220E3F1505C}" dt="2024-06-20T09:59:33.095" v="10179" actId="20577"/>
          <ac:spMkLst>
            <pc:docMk/>
            <pc:sldMk cId="185024060" sldId="2147478665"/>
            <ac:spMk id="2" creationId="{42EF61F8-1609-63D4-77E6-AECB33BD99FB}"/>
          </ac:spMkLst>
        </pc:spChg>
        <pc:spChg chg="mod">
          <ac:chgData name="Middlemiss, Jack" userId="625908a4-9308-4572-96b7-88c3cfc341bb" providerId="ADAL" clId="{C0DE4ECD-DEF2-4739-9C9B-B220E3F1505C}" dt="2024-06-20T10:02:56.483" v="10687" actId="1076"/>
          <ac:spMkLst>
            <pc:docMk/>
            <pc:sldMk cId="185024060" sldId="2147478665"/>
            <ac:spMk id="3" creationId="{790FE9A6-74B2-795E-9CD3-10EA444BEBC3}"/>
          </ac:spMkLst>
        </pc:spChg>
        <pc:graphicFrameChg chg="add mod modGraphic">
          <ac:chgData name="Middlemiss, Jack" userId="625908a4-9308-4572-96b7-88c3cfc341bb" providerId="ADAL" clId="{C0DE4ECD-DEF2-4739-9C9B-B220E3F1505C}" dt="2024-06-20T10:02:54.027" v="10686" actId="1076"/>
          <ac:graphicFrameMkLst>
            <pc:docMk/>
            <pc:sldMk cId="185024060" sldId="2147478665"/>
            <ac:graphicFrameMk id="4" creationId="{EF903AFA-CCD3-1BDA-26F9-F87F7D16266F}"/>
          </ac:graphicFrameMkLst>
        </pc:graphicFrameChg>
      </pc:sldChg>
      <pc:sldChg chg="add ord">
        <pc:chgData name="Middlemiss, Jack" userId="625908a4-9308-4572-96b7-88c3cfc341bb" providerId="ADAL" clId="{C0DE4ECD-DEF2-4739-9C9B-B220E3F1505C}" dt="2024-06-20T10:04:00.774" v="10715"/>
        <pc:sldMkLst>
          <pc:docMk/>
          <pc:sldMk cId="2069160054" sldId="2147478666"/>
        </pc:sldMkLst>
      </pc:sldChg>
      <pc:sldChg chg="del">
        <pc:chgData name="Middlemiss, Jack" userId="625908a4-9308-4572-96b7-88c3cfc341bb" providerId="ADAL" clId="{C0DE4ECD-DEF2-4739-9C9B-B220E3F1505C}" dt="2024-06-18T15:03:21.808" v="153"/>
        <pc:sldMkLst>
          <pc:docMk/>
          <pc:sldMk cId="3730259154" sldId="2147478666"/>
        </pc:sldMkLst>
      </pc:sldChg>
      <pc:sldChg chg="modSp mod ord">
        <pc:chgData name="Middlemiss, Jack" userId="625908a4-9308-4572-96b7-88c3cfc341bb" providerId="ADAL" clId="{C0DE4ECD-DEF2-4739-9C9B-B220E3F1505C}" dt="2024-06-20T10:03:21.521" v="10706" actId="20577"/>
        <pc:sldMkLst>
          <pc:docMk/>
          <pc:sldMk cId="152077341" sldId="2147478667"/>
        </pc:sldMkLst>
        <pc:spChg chg="mod">
          <ac:chgData name="Middlemiss, Jack" userId="625908a4-9308-4572-96b7-88c3cfc341bb" providerId="ADAL" clId="{C0DE4ECD-DEF2-4739-9C9B-B220E3F1505C}" dt="2024-06-20T10:03:21.521" v="10706" actId="20577"/>
          <ac:spMkLst>
            <pc:docMk/>
            <pc:sldMk cId="152077341" sldId="2147478667"/>
            <ac:spMk id="3" creationId="{AF22CA01-92B5-1B8D-2638-F82872CCCDBF}"/>
          </ac:spMkLst>
        </pc:spChg>
      </pc:sldChg>
      <pc:sldChg chg="del">
        <pc:chgData name="Middlemiss, Jack" userId="625908a4-9308-4572-96b7-88c3cfc341bb" providerId="ADAL" clId="{C0DE4ECD-DEF2-4739-9C9B-B220E3F1505C}" dt="2024-06-18T15:03:21.808" v="153"/>
        <pc:sldMkLst>
          <pc:docMk/>
          <pc:sldMk cId="1101469995" sldId="2147478667"/>
        </pc:sldMkLst>
      </pc:sldChg>
      <pc:sldMasterChg chg="delSldLayout">
        <pc:chgData name="Middlemiss, Jack" userId="625908a4-9308-4572-96b7-88c3cfc341bb" providerId="ADAL" clId="{C0DE4ECD-DEF2-4739-9C9B-B220E3F1505C}" dt="2024-06-19T15:47:53.829" v="7096" actId="47"/>
        <pc:sldMasterMkLst>
          <pc:docMk/>
          <pc:sldMasterMk cId="3521449419" sldId="2147483660"/>
        </pc:sldMasterMkLst>
        <pc:sldLayoutChg chg="del">
          <pc:chgData name="Middlemiss, Jack" userId="625908a4-9308-4572-96b7-88c3cfc341bb" providerId="ADAL" clId="{C0DE4ECD-DEF2-4739-9C9B-B220E3F1505C}" dt="2024-06-19T15:47:53.829" v="7096" actId="47"/>
          <pc:sldLayoutMkLst>
            <pc:docMk/>
            <pc:sldMasterMk cId="3521449419" sldId="2147483660"/>
            <pc:sldLayoutMk cId="3602192025" sldId="214748378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w="3175">
              <a:solidFill>
                <a:schemeClr val="bg1"/>
              </a:solidFill>
            </a:ln>
          </c:spPr>
          <c:dPt>
            <c:idx val="0"/>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1-416D-4FA7-944C-B7BE424F7902}"/>
              </c:ext>
            </c:extLst>
          </c:dPt>
          <c:dPt>
            <c:idx val="1"/>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3-416D-4FA7-944C-B7BE424F7902}"/>
              </c:ext>
            </c:extLst>
          </c:dPt>
          <c:dPt>
            <c:idx val="2"/>
            <c:bubble3D val="0"/>
            <c:spPr>
              <a:solidFill>
                <a:srgbClr val="D9D9D9"/>
              </a:solidFill>
              <a:ln w="3175">
                <a:solidFill>
                  <a:schemeClr val="bg1"/>
                </a:solidFill>
              </a:ln>
              <a:effectLst/>
            </c:spPr>
            <c:extLst>
              <c:ext xmlns:c16="http://schemas.microsoft.com/office/drawing/2014/chart" uri="{C3380CC4-5D6E-409C-BE32-E72D297353CC}">
                <c16:uniqueId val="{00000005-416D-4FA7-944C-B7BE424F7902}"/>
              </c:ext>
            </c:extLst>
          </c:dPt>
          <c:dPt>
            <c:idx val="3"/>
            <c:bubble3D val="0"/>
            <c:spPr>
              <a:solidFill>
                <a:srgbClr val="0C233C"/>
              </a:solidFill>
              <a:ln w="3175">
                <a:solidFill>
                  <a:schemeClr val="bg1"/>
                </a:solidFill>
              </a:ln>
              <a:effectLst/>
            </c:spPr>
            <c:extLst>
              <c:ext xmlns:c16="http://schemas.microsoft.com/office/drawing/2014/chart" uri="{C3380CC4-5D6E-409C-BE32-E72D297353CC}">
                <c16:uniqueId val="{00000007-416D-4FA7-944C-B7BE424F7902}"/>
              </c:ext>
            </c:extLst>
          </c:dPt>
          <c:dPt>
            <c:idx val="4"/>
            <c:bubble3D val="0"/>
            <c:spPr>
              <a:solidFill>
                <a:srgbClr val="0C233C"/>
              </a:solidFill>
              <a:ln w="3175">
                <a:solidFill>
                  <a:schemeClr val="bg1"/>
                </a:solidFill>
              </a:ln>
              <a:effectLst/>
            </c:spPr>
            <c:extLst>
              <c:ext xmlns:c16="http://schemas.microsoft.com/office/drawing/2014/chart" uri="{C3380CC4-5D6E-409C-BE32-E72D297353CC}">
                <c16:uniqueId val="{00000009-416D-4FA7-944C-B7BE424F7902}"/>
              </c:ext>
            </c:extLst>
          </c:dPt>
          <c:cat>
            <c:strRef>
              <c:f>Sheet1!$A$2:$A$6</c:f>
              <c:strCache>
                <c:ptCount val="5"/>
                <c:pt idx="0">
                  <c:v>1st Qtr</c:v>
                </c:pt>
                <c:pt idx="1">
                  <c:v>2nd Qtr</c:v>
                </c:pt>
                <c:pt idx="2">
                  <c:v>3rd Qtr</c:v>
                </c:pt>
                <c:pt idx="3">
                  <c:v>4th Qtr</c:v>
                </c:pt>
                <c:pt idx="4">
                  <c:v>5th</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A-416D-4FA7-944C-B7BE424F790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w="3175">
              <a:solidFill>
                <a:schemeClr val="bg1"/>
              </a:solidFill>
            </a:ln>
          </c:spPr>
          <c:dPt>
            <c:idx val="0"/>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1-95D3-445F-BE6D-6EA99DE5CE16}"/>
              </c:ext>
            </c:extLst>
          </c:dPt>
          <c:dPt>
            <c:idx val="1"/>
            <c:bubble3D val="0"/>
            <c:spPr>
              <a:solidFill>
                <a:schemeClr val="accent1"/>
              </a:solidFill>
              <a:ln w="3175">
                <a:solidFill>
                  <a:schemeClr val="bg1"/>
                </a:solidFill>
              </a:ln>
              <a:effectLst/>
            </c:spPr>
            <c:extLst>
              <c:ext xmlns:c16="http://schemas.microsoft.com/office/drawing/2014/chart" uri="{C3380CC4-5D6E-409C-BE32-E72D297353CC}">
                <c16:uniqueId val="{00000003-95D3-445F-BE6D-6EA99DE5CE16}"/>
              </c:ext>
            </c:extLst>
          </c:dPt>
          <c:dPt>
            <c:idx val="2"/>
            <c:bubble3D val="0"/>
            <c:spPr>
              <a:solidFill>
                <a:srgbClr val="1E49E2"/>
              </a:solidFill>
              <a:ln w="3175">
                <a:solidFill>
                  <a:schemeClr val="bg1"/>
                </a:solidFill>
              </a:ln>
              <a:effectLst/>
            </c:spPr>
            <c:extLst>
              <c:ext xmlns:c16="http://schemas.microsoft.com/office/drawing/2014/chart" uri="{C3380CC4-5D6E-409C-BE32-E72D297353CC}">
                <c16:uniqueId val="{00000005-95D3-445F-BE6D-6EA99DE5CE16}"/>
              </c:ext>
            </c:extLst>
          </c:dPt>
          <c:dPt>
            <c:idx val="3"/>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7-95D3-445F-BE6D-6EA99DE5CE16}"/>
              </c:ext>
            </c:extLst>
          </c:dPt>
          <c:dPt>
            <c:idx val="4"/>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9-95D3-445F-BE6D-6EA99DE5CE16}"/>
              </c:ext>
            </c:extLst>
          </c:dPt>
          <c:cat>
            <c:strRef>
              <c:f>Sheet1!$A$2:$A$6</c:f>
              <c:strCache>
                <c:ptCount val="5"/>
                <c:pt idx="0">
                  <c:v>1st Qtr</c:v>
                </c:pt>
                <c:pt idx="1">
                  <c:v>2nd Qtr</c:v>
                </c:pt>
                <c:pt idx="2">
                  <c:v>3rd Qtr</c:v>
                </c:pt>
                <c:pt idx="3">
                  <c:v>4th Qtr</c:v>
                </c:pt>
                <c:pt idx="4">
                  <c:v>5th</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A-95D3-445F-BE6D-6EA99DE5CE1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85000"/>
              </a:schemeClr>
            </a:solidFill>
            <a:ln w="3175">
              <a:solidFill>
                <a:schemeClr val="bg1"/>
              </a:solidFill>
            </a:ln>
          </c:spPr>
          <c:dPt>
            <c:idx val="0"/>
            <c:bubble3D val="0"/>
            <c:spPr>
              <a:solidFill>
                <a:schemeClr val="accent2"/>
              </a:solidFill>
              <a:ln w="3175">
                <a:solidFill>
                  <a:schemeClr val="bg1"/>
                </a:solidFill>
              </a:ln>
              <a:effectLst/>
            </c:spPr>
            <c:extLst>
              <c:ext xmlns:c16="http://schemas.microsoft.com/office/drawing/2014/chart" uri="{C3380CC4-5D6E-409C-BE32-E72D297353CC}">
                <c16:uniqueId val="{00000001-BED2-4C81-9960-5134BDAABD20}"/>
              </c:ext>
            </c:extLst>
          </c:dPt>
          <c:dPt>
            <c:idx val="1"/>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3-BED2-4C81-9960-5134BDAABD20}"/>
              </c:ext>
            </c:extLst>
          </c:dPt>
          <c:dPt>
            <c:idx val="2"/>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5-BED2-4C81-9960-5134BDAABD20}"/>
              </c:ext>
            </c:extLst>
          </c:dPt>
          <c:dPt>
            <c:idx val="3"/>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7-BED2-4C81-9960-5134BDAABD20}"/>
              </c:ext>
            </c:extLst>
          </c:dPt>
          <c:dPt>
            <c:idx val="4"/>
            <c:bubble3D val="0"/>
            <c:spPr>
              <a:solidFill>
                <a:schemeClr val="bg1">
                  <a:lumMod val="85000"/>
                </a:schemeClr>
              </a:solidFill>
              <a:ln w="3175">
                <a:solidFill>
                  <a:schemeClr val="bg1"/>
                </a:solidFill>
              </a:ln>
              <a:effectLst/>
            </c:spPr>
            <c:extLst>
              <c:ext xmlns:c16="http://schemas.microsoft.com/office/drawing/2014/chart" uri="{C3380CC4-5D6E-409C-BE32-E72D297353CC}">
                <c16:uniqueId val="{00000009-BED2-4C81-9960-5134BDAABD20}"/>
              </c:ext>
            </c:extLst>
          </c:dPt>
          <c:cat>
            <c:strRef>
              <c:f>Sheet1!$A$2:$A$6</c:f>
              <c:strCache>
                <c:ptCount val="5"/>
                <c:pt idx="0">
                  <c:v>1st Qtr</c:v>
                </c:pt>
                <c:pt idx="1">
                  <c:v>2nd Qtr</c:v>
                </c:pt>
                <c:pt idx="2">
                  <c:v>3rd Qtr</c:v>
                </c:pt>
                <c:pt idx="3">
                  <c:v>4th Qtr</c:v>
                </c:pt>
                <c:pt idx="4">
                  <c:v>5th</c:v>
                </c:pt>
              </c:strCache>
            </c:strRef>
          </c:cat>
          <c:val>
            <c:numRef>
              <c:f>Sheet1!$B$2:$B$6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A-BED2-4C81-9960-5134BDAABD2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54D5F6-3183-428A-85C8-51C26DD4B50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Arial" panose="020B0604020202020204" pitchFamily="34" charset="0"/>
            </a:endParaRPr>
          </a:p>
        </p:txBody>
      </p:sp>
      <p:sp>
        <p:nvSpPr>
          <p:cNvPr id="3" name="Date Placeholder 2">
            <a:extLst>
              <a:ext uri="{FF2B5EF4-FFF2-40B4-BE49-F238E27FC236}">
                <a16:creationId xmlns:a16="http://schemas.microsoft.com/office/drawing/2014/main" id="{F1608F93-CC89-4063-A187-7B1597877F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ABA84C-EC3E-4598-9C4D-8CE1D2A956F5}" type="datetimeFigureOut">
              <a:rPr lang="en-GB" smtClean="0">
                <a:latin typeface="Arial" panose="020B0604020202020204" pitchFamily="34" charset="0"/>
              </a:rPr>
              <a:t>18/06/2024</a:t>
            </a:fld>
            <a:endParaRPr lang="en-GB">
              <a:latin typeface="Arial" panose="020B0604020202020204" pitchFamily="34" charset="0"/>
            </a:endParaRPr>
          </a:p>
        </p:txBody>
      </p:sp>
      <p:sp>
        <p:nvSpPr>
          <p:cNvPr id="4" name="Footer Placeholder 3">
            <a:extLst>
              <a:ext uri="{FF2B5EF4-FFF2-40B4-BE49-F238E27FC236}">
                <a16:creationId xmlns:a16="http://schemas.microsoft.com/office/drawing/2014/main" id="{EE24D309-D941-4AA7-AD70-D334F1D59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Arial" panose="020B0604020202020204" pitchFamily="34" charset="0"/>
            </a:endParaRPr>
          </a:p>
        </p:txBody>
      </p:sp>
      <p:sp>
        <p:nvSpPr>
          <p:cNvPr id="5" name="Slide Number Placeholder 4">
            <a:extLst>
              <a:ext uri="{FF2B5EF4-FFF2-40B4-BE49-F238E27FC236}">
                <a16:creationId xmlns:a16="http://schemas.microsoft.com/office/drawing/2014/main" id="{B1E99044-B362-4E47-A054-164531AC8F8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C0F9D0-9E03-483D-AC3B-FCB5CBA393CA}" type="slidenum">
              <a:rPr lang="en-GB" smtClean="0">
                <a:latin typeface="Arial" panose="020B0604020202020204" pitchFamily="34" charset="0"/>
              </a:rPr>
              <a:t>‹#›</a:t>
            </a:fld>
            <a:endParaRPr lang="en-GB">
              <a:latin typeface="Arial" panose="020B0604020202020204" pitchFamily="34" charset="0"/>
            </a:endParaRPr>
          </a:p>
        </p:txBody>
      </p:sp>
    </p:spTree>
    <p:extLst>
      <p:ext uri="{BB962C8B-B14F-4D97-AF65-F5344CB8AC3E}">
        <p14:creationId xmlns:p14="http://schemas.microsoft.com/office/powerpoint/2010/main" val="375430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3C57A4BF-14E0-48E2-B42F-B29D277000AB}" type="datetimeFigureOut">
              <a:rPr lang="en-GB" smtClean="0"/>
              <a:pPr/>
              <a:t>18/06/2024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9B5D948F-A673-4DC7-A0E9-FA274EAF3634}" type="slidenum">
              <a:rPr lang="en-GB" smtClean="0"/>
              <a:pPr/>
              <a:t>‹#›</a:t>
            </a:fld>
            <a:endParaRPr lang="en-GB"/>
          </a:p>
        </p:txBody>
      </p:sp>
    </p:spTree>
    <p:extLst>
      <p:ext uri="{BB962C8B-B14F-4D97-AF65-F5344CB8AC3E}">
        <p14:creationId xmlns:p14="http://schemas.microsoft.com/office/powerpoint/2010/main" val="3491308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8</a:t>
            </a:fld>
            <a:endParaRPr lang="en-GB"/>
          </a:p>
        </p:txBody>
      </p:sp>
    </p:spTree>
    <p:extLst>
      <p:ext uri="{BB962C8B-B14F-4D97-AF65-F5344CB8AC3E}">
        <p14:creationId xmlns:p14="http://schemas.microsoft.com/office/powerpoint/2010/main" val="351952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12</a:t>
            </a:fld>
            <a:endParaRPr lang="en-GB"/>
          </a:p>
        </p:txBody>
      </p:sp>
    </p:spTree>
    <p:extLst>
      <p:ext uri="{BB962C8B-B14F-4D97-AF65-F5344CB8AC3E}">
        <p14:creationId xmlns:p14="http://schemas.microsoft.com/office/powerpoint/2010/main" val="1914082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13</a:t>
            </a:fld>
            <a:endParaRPr lang="en-GB"/>
          </a:p>
        </p:txBody>
      </p:sp>
    </p:spTree>
    <p:extLst>
      <p:ext uri="{BB962C8B-B14F-4D97-AF65-F5344CB8AC3E}">
        <p14:creationId xmlns:p14="http://schemas.microsoft.com/office/powerpoint/2010/main" val="71119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14</a:t>
            </a:fld>
            <a:endParaRPr lang="en-GB"/>
          </a:p>
        </p:txBody>
      </p:sp>
    </p:spTree>
    <p:extLst>
      <p:ext uri="{BB962C8B-B14F-4D97-AF65-F5344CB8AC3E}">
        <p14:creationId xmlns:p14="http://schemas.microsoft.com/office/powerpoint/2010/main" val="6407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B5D948F-A673-4DC7-A0E9-FA274EAF3634}" type="slidenum">
              <a:rPr lang="en-GB" smtClean="0"/>
              <a:pPr/>
              <a:t>16</a:t>
            </a:fld>
            <a:endParaRPr lang="en-GB"/>
          </a:p>
        </p:txBody>
      </p:sp>
    </p:spTree>
    <p:extLst>
      <p:ext uri="{BB962C8B-B14F-4D97-AF65-F5344CB8AC3E}">
        <p14:creationId xmlns:p14="http://schemas.microsoft.com/office/powerpoint/2010/main" val="4251478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just">
              <a:buClrTx/>
              <a:buSzTx/>
              <a:buFont typeface="Arial" panose="020B0604020202020204" pitchFamily="34" charset="0"/>
              <a:buNone/>
            </a:pPr>
            <a:r>
              <a:rPr lang="en-GB" sz="1200" b="1" u="sng"/>
              <a:t>TM Governance Committee</a:t>
            </a:r>
          </a:p>
          <a:p>
            <a:pPr lvl="0" algn="just">
              <a:buClrTx/>
              <a:buSzTx/>
              <a:buFont typeface="Arial" panose="020B0604020202020204" pitchFamily="34" charset="0"/>
              <a:buChar char="•"/>
            </a:pPr>
            <a:r>
              <a:rPr lang="en-GB" sz="1200" b="1"/>
              <a:t>Define the Threat Modelling and Guardrail Strategy </a:t>
            </a:r>
            <a:r>
              <a:rPr lang="en-GB" sz="1200" b="0"/>
              <a:t>and ensure alignment to the wider CISO and Enterprise Architecture Strategies</a:t>
            </a:r>
            <a:endParaRPr lang="en-GB" sz="1200"/>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a:t>Define standards and definitions</a:t>
            </a:r>
            <a:r>
              <a:rPr lang="en-GB" sz="1200" b="0"/>
              <a:t> for threat models and guardrails, enabling federation to other teams.</a:t>
            </a:r>
            <a:endParaRPr lang="en-GB" sz="1200"/>
          </a:p>
          <a:p>
            <a:pPr lvl="0" algn="just">
              <a:buClrTx/>
              <a:buSzTx/>
              <a:buFont typeface="Arial" panose="020B0604020202020204" pitchFamily="34" charset="0"/>
              <a:buChar char="•"/>
            </a:pPr>
            <a:r>
              <a:rPr lang="en-GB" sz="1200" b="1"/>
              <a:t>Deliver and maintain a scalable Compliance Framework</a:t>
            </a:r>
            <a:r>
              <a:rPr lang="en-GB" sz="1200" b="0"/>
              <a:t> for use by the organisation</a:t>
            </a:r>
            <a:endParaRPr lang="en-GB" sz="1200"/>
          </a:p>
          <a:p>
            <a:pPr lvl="0" algn="just">
              <a:buClrTx/>
              <a:buSzTx/>
              <a:buFont typeface="Arial" panose="020B0604020202020204" pitchFamily="34" charset="0"/>
              <a:buChar char="•"/>
            </a:pPr>
            <a:r>
              <a:rPr lang="en-GB" sz="1200" b="1"/>
              <a:t>Manage demand </a:t>
            </a:r>
            <a:r>
              <a:rPr lang="en-GB" sz="1200" b="0"/>
              <a:t>for threat modelling and guardrail curation</a:t>
            </a:r>
            <a:endParaRPr lang="en-GB" sz="1200"/>
          </a:p>
          <a:p>
            <a:pPr lvl="0" algn="just">
              <a:buClrTx/>
              <a:buSzTx/>
              <a:buFont typeface="Arial" panose="020B0604020202020204" pitchFamily="34" charset="0"/>
              <a:buChar char="•"/>
            </a:pPr>
            <a:r>
              <a:rPr lang="en-GB" sz="1200" b="1"/>
              <a:t>Proactively TM products</a:t>
            </a:r>
            <a:r>
              <a:rPr lang="en-GB" sz="1200" b="0"/>
              <a:t> using data from cloud platforms to identify what products are being used</a:t>
            </a:r>
            <a:endParaRPr lang="en-GB" sz="1200"/>
          </a:p>
          <a:p>
            <a:endParaRPr lang="en-GB"/>
          </a:p>
          <a:p>
            <a:r>
              <a:rPr lang="en-GB" b="1" u="sng"/>
              <a:t>Developers:</a:t>
            </a:r>
          </a:p>
          <a:p>
            <a:pPr lvl="0">
              <a:buClrTx/>
              <a:buSzTx/>
              <a:buFont typeface="Arial" panose="020B0604020202020204" pitchFamily="34" charset="0"/>
              <a:buChar char="•"/>
            </a:pPr>
            <a:r>
              <a:rPr lang="en-GB" sz="1200" b="1"/>
              <a:t>Capture local demand Threat Models and Guardrails </a:t>
            </a:r>
            <a:r>
              <a:rPr lang="en-GB" sz="1200" b="0"/>
              <a:t>for management and prioritisation</a:t>
            </a:r>
            <a:endParaRPr lang="en-GB" sz="1200"/>
          </a:p>
          <a:p>
            <a:pPr lvl="0">
              <a:buClrTx/>
              <a:buSzTx/>
              <a:buFont typeface="Arial" panose="020B0604020202020204" pitchFamily="34" charset="0"/>
              <a:buChar char="•"/>
            </a:pPr>
            <a:r>
              <a:rPr lang="en-GB" sz="1200" b="1"/>
              <a:t>Be security aware and meet configuration requirements </a:t>
            </a:r>
            <a:r>
              <a:rPr lang="en-GB" sz="1200" b="0"/>
              <a:t>when creating platforms and apps for the wider business</a:t>
            </a:r>
            <a:endParaRPr lang="en-GB" sz="1200"/>
          </a:p>
          <a:p>
            <a:pPr lvl="0"/>
            <a:r>
              <a:rPr lang="en-GB" sz="1200" b="1" i="0" u="none"/>
              <a:t>Manage demand </a:t>
            </a:r>
            <a:r>
              <a:rPr lang="en-GB" sz="1200" b="0" i="0" u="none"/>
              <a:t>for threat modelling and guardrail curation</a:t>
            </a:r>
            <a:endParaRPr lang="en-GB" sz="1200"/>
          </a:p>
          <a:p>
            <a:pPr lvl="0"/>
            <a:r>
              <a:rPr lang="en-GB" sz="1200" b="1" i="0" u="none"/>
              <a:t>Deliver and drive adoption of secure reusable patterns</a:t>
            </a:r>
            <a:r>
              <a:rPr lang="en-GB" sz="1200" b="0" i="0" u="none"/>
              <a:t>, with the support of security engineers</a:t>
            </a:r>
            <a:endParaRPr lang="en-GB" sz="1200"/>
          </a:p>
          <a:p>
            <a:pPr lvl="0"/>
            <a:r>
              <a:rPr lang="en-GB" sz="1200" b="1" i="0" u="none"/>
              <a:t>Proactively TM products</a:t>
            </a:r>
            <a:r>
              <a:rPr lang="en-GB" sz="1200" b="0" i="0" u="none"/>
              <a:t> using data from cloud platforms to identify what products are being used</a:t>
            </a:r>
            <a:endParaRPr lang="en-GB" sz="1200"/>
          </a:p>
          <a:p>
            <a:pPr lvl="0"/>
            <a:r>
              <a:rPr lang="en-GB" sz="1200" b="1" i="0" u="none"/>
              <a:t>Engage early </a:t>
            </a:r>
            <a:r>
              <a:rPr lang="en-GB" sz="1200" b="0" i="0" u="none"/>
              <a:t>to avoid a backlog of security tasks at the end of a project</a:t>
            </a:r>
          </a:p>
          <a:p>
            <a:pPr lvl="0"/>
            <a:endParaRPr lang="en-GB" sz="1200" b="1" i="0" u="none"/>
          </a:p>
          <a:p>
            <a:pPr lvl="0"/>
            <a:r>
              <a:rPr lang="en-GB" sz="1200" b="1" i="0" u="sng"/>
              <a:t>Catalogue:</a:t>
            </a:r>
          </a:p>
          <a:p>
            <a:pPr lvl="0"/>
            <a:r>
              <a:rPr lang="en-GB" sz="1200" b="1"/>
              <a:t>Training</a:t>
            </a:r>
            <a:r>
              <a:rPr lang="en-GB" sz="1200"/>
              <a:t>: Training for the DevSecOps team on how to perform threat </a:t>
            </a:r>
            <a:r>
              <a:rPr lang="en-GB" sz="1200" err="1"/>
              <a:t>modeling</a:t>
            </a:r>
            <a:r>
              <a:rPr lang="en-GB" sz="1200"/>
              <a:t> and use the tools effectively.</a:t>
            </a:r>
          </a:p>
          <a:p>
            <a:pPr lvl="0"/>
            <a:r>
              <a:rPr lang="en-GB" sz="1200" b="1"/>
              <a:t>Consultation Services</a:t>
            </a:r>
          </a:p>
          <a:p>
            <a:pPr lvl="0"/>
            <a:r>
              <a:rPr lang="en-GB" sz="1200" b="1"/>
              <a:t>Risk remediation recommendations</a:t>
            </a:r>
            <a:r>
              <a:rPr lang="en-GB" sz="1200"/>
              <a:t>: Recommendations for mitigating potential risks and vulnerabilities identified during the threat </a:t>
            </a:r>
            <a:r>
              <a:rPr lang="en-GB" sz="1200" err="1"/>
              <a:t>modeling</a:t>
            </a:r>
            <a:r>
              <a:rPr lang="en-GB" sz="1200"/>
              <a:t> exercise</a:t>
            </a:r>
          </a:p>
          <a:p>
            <a:r>
              <a:rPr lang="en-GB" b="1"/>
              <a:t>Tool Access</a:t>
            </a:r>
          </a:p>
          <a:p>
            <a:r>
              <a:rPr lang="en-GB" b="1"/>
              <a:t>Access to threat library</a:t>
            </a:r>
          </a:p>
          <a:p>
            <a:endParaRPr lang="en-GB" b="1"/>
          </a:p>
          <a:p>
            <a:endParaRPr lang="en-GB"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5D948F-A673-4DC7-A0E9-FA274EAF3634}"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2868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B291507-984C-4741-BA95-476090D2B95A}" type="slidenum">
              <a:rPr lang="en-GB" smtClean="0"/>
              <a:t>25</a:t>
            </a:fld>
            <a:endParaRPr lang="en-GB"/>
          </a:p>
        </p:txBody>
      </p:sp>
    </p:spTree>
    <p:extLst>
      <p:ext uri="{BB962C8B-B14F-4D97-AF65-F5344CB8AC3E}">
        <p14:creationId xmlns:p14="http://schemas.microsoft.com/office/powerpoint/2010/main" val="416404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B291507-984C-4741-BA95-476090D2B95A}" type="slidenum">
              <a:rPr lang="en-GB" smtClean="0"/>
              <a:t>26</a:t>
            </a:fld>
            <a:endParaRPr lang="en-GB"/>
          </a:p>
        </p:txBody>
      </p:sp>
    </p:spTree>
    <p:extLst>
      <p:ext uri="{BB962C8B-B14F-4D97-AF65-F5344CB8AC3E}">
        <p14:creationId xmlns:p14="http://schemas.microsoft.com/office/powerpoint/2010/main" val="2488462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B291507-984C-4741-BA95-476090D2B95A}" type="slidenum">
              <a:rPr lang="en-GB" smtClean="0"/>
              <a:t>27</a:t>
            </a:fld>
            <a:endParaRPr lang="en-GB"/>
          </a:p>
        </p:txBody>
      </p:sp>
    </p:spTree>
    <p:extLst>
      <p:ext uri="{BB962C8B-B14F-4D97-AF65-F5344CB8AC3E}">
        <p14:creationId xmlns:p14="http://schemas.microsoft.com/office/powerpoint/2010/main" val="3548062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hyperlink" Target="https://www.instagram.com/kpmgintheuk/" TargetMode="External"/><Relationship Id="rId12"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5.png"/><Relationship Id="rId11" Type="http://schemas.openxmlformats.org/officeDocument/2006/relationships/hyperlink" Target="https://www.youtube.com/@KPMGUK" TargetMode="External"/><Relationship Id="rId5" Type="http://schemas.openxmlformats.org/officeDocument/2006/relationships/hyperlink" Target="https://www.linkedin.com/company/kpmg-uk" TargetMode="External"/><Relationship Id="rId10"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hyperlink" Target="https://twitter.com/kpmguk" TargetMode="Externa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hyperlink" Target="https://www.instagram.com/kpmgintheuk/" TargetMode="External"/><Relationship Id="rId12"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5.png"/><Relationship Id="rId11" Type="http://schemas.openxmlformats.org/officeDocument/2006/relationships/hyperlink" Target="https://www.youtube.com/@KPMGUK" TargetMode="External"/><Relationship Id="rId5" Type="http://schemas.openxmlformats.org/officeDocument/2006/relationships/hyperlink" Target="https://www.linkedin.com/company/kpmg-uk" TargetMode="External"/><Relationship Id="rId10" Type="http://schemas.openxmlformats.org/officeDocument/2006/relationships/image" Target="../media/image7.png"/><Relationship Id="rId4" Type="http://schemas.openxmlformats.org/officeDocument/2006/relationships/image" Target="../media/image9.svg"/><Relationship Id="rId9" Type="http://schemas.openxmlformats.org/officeDocument/2006/relationships/hyperlink" Target="https://twitter.com/kpmguk"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680A8EA-2B0E-411E-90AD-02F7AF47674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userDrawn="1"/>
        </p:nvSpPr>
        <p:spPr>
          <a:xfrm>
            <a:off x="998476" y="1470479"/>
            <a:ext cx="6350010"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5765982" cy="2903488"/>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p:ph type="body" sz="quarter" idx="11"/>
          </p:nvPr>
        </p:nvSpPr>
        <p:spPr>
          <a:xfrm>
            <a:off x="1274841" y="4752153"/>
            <a:ext cx="5765982" cy="816606"/>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27177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Only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06C60-BBAD-4B44-9D69-536848922030}"/>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TextBox 9">
            <a:extLst>
              <a:ext uri="{FF2B5EF4-FFF2-40B4-BE49-F238E27FC236}">
                <a16:creationId xmlns:a16="http://schemas.microsoft.com/office/drawing/2014/main" id="{B339DC52-BE5A-4DB1-A59B-9DD871F00820}"/>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13800" y="6295536"/>
            <a:ext cx="2020193"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147A601A-3AE8-4889-A026-9740E00CCFBB}"/>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7705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995363" y="1330126"/>
            <a:ext cx="10198237"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435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ne Column Text_doubl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733E-E364-489F-B7AF-D2002EE59732}"/>
              </a:ext>
            </a:extLst>
          </p:cNvPr>
          <p:cNvSpPr>
            <a:spLocks noGrp="1"/>
          </p:cNvSpPr>
          <p:nvPr>
            <p:ph type="title" hasCustomPrompt="1"/>
          </p:nvPr>
        </p:nvSpPr>
        <p:spPr/>
        <p:txBody>
          <a:bodyPr/>
          <a:lstStyle>
            <a:lvl1pPr>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102394141"/>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ne Column Text_double title_KPMG Blu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AAE32-05EB-420A-97AB-3254804D32FD}"/>
              </a:ext>
            </a:extLst>
          </p:cNvPr>
          <p:cNvSpPr>
            <a:spLocks noGrp="1"/>
          </p:cNvSpPr>
          <p:nvPr>
            <p:ph type="title" hasCustomPrompt="1"/>
          </p:nvPr>
        </p:nvSpPr>
        <p:spPr/>
        <p:txBody>
          <a:bodyPr/>
          <a:lstStyle>
            <a:lvl1pPr>
              <a:defRPr>
                <a:solidFill>
                  <a:schemeClr val="bg1"/>
                </a:solidFill>
              </a:defRPr>
            </a:lvl1pPr>
          </a:lstStyle>
          <a:p>
            <a:r>
              <a:rPr lang="en-US"/>
              <a:t>Click to edit </a:t>
            </a:r>
            <a:br>
              <a:rPr lang="en-US"/>
            </a:br>
            <a:r>
              <a:rPr lang="en-US"/>
              <a:t>Master title style</a:t>
            </a:r>
            <a:endParaRPr lang="en-GB"/>
          </a:p>
        </p:txBody>
      </p:sp>
      <p:sp>
        <p:nvSpPr>
          <p:cNvPr id="4" name="Text Placeholder 3">
            <a:extLst>
              <a:ext uri="{FF2B5EF4-FFF2-40B4-BE49-F238E27FC236}">
                <a16:creationId xmlns:a16="http://schemas.microsoft.com/office/drawing/2014/main" id="{29D2B9FA-46EE-4504-A8DE-8C56CCE29B0B}"/>
              </a:ext>
            </a:extLst>
          </p:cNvPr>
          <p:cNvSpPr>
            <a:spLocks noGrp="1"/>
          </p:cNvSpPr>
          <p:nvPr>
            <p:ph type="body" sz="quarter" idx="10"/>
          </p:nvPr>
        </p:nvSpPr>
        <p:spPr>
          <a:xfrm>
            <a:off x="998538" y="1700213"/>
            <a:ext cx="10201275" cy="4176712"/>
          </a:xfrm>
        </p:spPr>
        <p:txBody>
          <a:bodyPr/>
          <a:lstStyle>
            <a:lvl1pPr>
              <a:defRPr>
                <a:solidFill>
                  <a:schemeClr val="bg1"/>
                </a:solidFill>
              </a:defRPr>
            </a:lvl1pPr>
            <a:lvl2pPr>
              <a:defRPr>
                <a:solidFill>
                  <a:schemeClr val="bg1"/>
                </a:solidFill>
              </a:defRPr>
            </a:lvl2pPr>
            <a:lvl3pPr>
              <a:buClrTx/>
              <a:defRPr>
                <a:solidFill>
                  <a:schemeClr val="bg1"/>
                </a:solidFill>
              </a:defRPr>
            </a:lvl3pPr>
            <a:lvl4pPr marL="361950" indent="-180975">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Box 10">
            <a:extLst>
              <a:ext uri="{FF2B5EF4-FFF2-40B4-BE49-F238E27FC236}">
                <a16:creationId xmlns:a16="http://schemas.microsoft.com/office/drawing/2014/main" id="{60B3EAF3-28E7-4D7B-8406-7C5439890330}"/>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
        <p:nvSpPr>
          <p:cNvPr id="6" name="TextBox 5">
            <a:extLst>
              <a:ext uri="{FF2B5EF4-FFF2-40B4-BE49-F238E27FC236}">
                <a16:creationId xmlns:a16="http://schemas.microsoft.com/office/drawing/2014/main" id="{EC919669-F96A-4239-990D-B48E0AE682F3}"/>
              </a:ext>
              <a:ext uri="{C183D7F6-B498-43B3-948B-1728B52AA6E4}">
                <adec:decorative xmlns:adec="http://schemas.microsoft.com/office/drawing/2017/decorative" val="0"/>
              </a:ext>
            </a:extLst>
          </p:cNvPr>
          <p:cNvSpPr txBox="1"/>
          <p:nvPr userDrawn="1">
            <p:custDataLst>
              <p:tags r:id="rId1"/>
            </p:custDataLst>
          </p:nvPr>
        </p:nvSpPr>
        <p:spPr>
          <a:xfrm>
            <a:off x="8820154" y="6295536"/>
            <a:ext cx="201384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5" name="Shape 8">
            <a:extLst>
              <a:ext uri="{FF2B5EF4-FFF2-40B4-BE49-F238E27FC236}">
                <a16:creationId xmlns:a16="http://schemas.microsoft.com/office/drawing/2014/main" id="{F4561A05-7671-4539-AB97-A9979F67EB4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9" name="Straight Connector 8">
            <a:extLst>
              <a:ext uri="{FF2B5EF4-FFF2-40B4-BE49-F238E27FC236}">
                <a16:creationId xmlns:a16="http://schemas.microsoft.com/office/drawing/2014/main" id="{89D5ED2D-F17F-4481-8AE6-4D9EA0535145}"/>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567897B5-3A96-440B-8018-FDD880280B2A}"/>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568224362"/>
      </p:ext>
    </p:extLst>
  </p:cSld>
  <p:clrMapOvr>
    <a:masterClrMapping/>
  </p:clrMapOvr>
  <p:extLst>
    <p:ext uri="{DCECCB84-F9BA-43D5-87BE-67443E8EF086}">
      <p15:sldGuideLst xmlns:p15="http://schemas.microsoft.com/office/powerpoint/2012/main">
        <p15:guide id="1" orient="horz" pos="107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ne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FD8B3-A559-4E34-BA53-32A7F9278785}"/>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102012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5E763086-F07A-4E58-92AE-44C859D2AE6D}"/>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96358" y="6295536"/>
            <a:ext cx="1937636"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Graphic 8">
            <a:extLst>
              <a:ext uri="{FF2B5EF4-FFF2-40B4-BE49-F238E27FC236}">
                <a16:creationId xmlns:a16="http://schemas.microsoft.com/office/drawing/2014/main" id="{48947F85-E5F1-445E-BD2C-8963D165668D}"/>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17993720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69D30F-5094-425F-A158-0850AE27D366}"/>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6220800" y="1330126"/>
            <a:ext cx="4968000"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609967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wo Column Text - Dark BG colou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18AE-52AC-4531-9640-0D2CA3A28F2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27" name="Text Placeholder 26">
            <a:extLst>
              <a:ext uri="{FF2B5EF4-FFF2-40B4-BE49-F238E27FC236}">
                <a16:creationId xmlns:a16="http://schemas.microsoft.com/office/drawing/2014/main" id="{2D4DF521-FBEB-4C5C-80DB-DDFC4B7E350A}"/>
              </a:ext>
            </a:extLst>
          </p:cNvPr>
          <p:cNvSpPr>
            <a:spLocks noGrp="1"/>
          </p:cNvSpPr>
          <p:nvPr>
            <p:ph type="body" sz="quarter" idx="10"/>
          </p:nvPr>
        </p:nvSpPr>
        <p:spPr>
          <a:xfrm>
            <a:off x="998400" y="1330126"/>
            <a:ext cx="4968000"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6ED3211B-3C86-4413-BA20-A4F81B443BE8}"/>
              </a:ext>
            </a:extLst>
          </p:cNvPr>
          <p:cNvSpPr>
            <a:spLocks noGrp="1"/>
          </p:cNvSpPr>
          <p:nvPr>
            <p:ph type="body" sz="quarter" idx="11"/>
          </p:nvPr>
        </p:nvSpPr>
        <p:spPr>
          <a:xfrm>
            <a:off x="6220800" y="1330126"/>
            <a:ext cx="4968875" cy="4546600"/>
          </a:xfrm>
        </p:spPr>
        <p:txBody>
          <a:bodyPr/>
          <a:lstStyle>
            <a:lvl1pPr>
              <a:defRPr>
                <a:solidFill>
                  <a:schemeClr val="bg1"/>
                </a:solidFill>
              </a:defRPr>
            </a:lvl1pPr>
            <a:lvl2pPr>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a:extLst>
              <a:ext uri="{FF2B5EF4-FFF2-40B4-BE49-F238E27FC236}">
                <a16:creationId xmlns:a16="http://schemas.microsoft.com/office/drawing/2014/main" id="{D3D4BF12-7F8F-40CA-B1A4-F208FE1D4045}"/>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
        <p:nvSpPr>
          <p:cNvPr id="5" name="TextBox 4">
            <a:extLst>
              <a:ext uri="{FF2B5EF4-FFF2-40B4-BE49-F238E27FC236}">
                <a16:creationId xmlns:a16="http://schemas.microsoft.com/office/drawing/2014/main" id="{23B13141-5B21-49DB-9803-98F4E6E17F5A}"/>
              </a:ext>
              <a:ext uri="{C183D7F6-B498-43B3-948B-1728B52AA6E4}">
                <adec:decorative xmlns:adec="http://schemas.microsoft.com/office/drawing/2017/decorative" val="0"/>
              </a:ext>
            </a:extLst>
          </p:cNvPr>
          <p:cNvSpPr txBox="1"/>
          <p:nvPr userDrawn="1">
            <p:custDataLst>
              <p:tags r:id="rId1"/>
            </p:custDataLst>
          </p:nvPr>
        </p:nvSpPr>
        <p:spPr>
          <a:xfrm>
            <a:off x="8864606" y="6295536"/>
            <a:ext cx="1969388"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4" name="Shape 8">
            <a:extLst>
              <a:ext uri="{FF2B5EF4-FFF2-40B4-BE49-F238E27FC236}">
                <a16:creationId xmlns:a16="http://schemas.microsoft.com/office/drawing/2014/main" id="{FEACBC9C-FDC2-4718-A261-6371F0F60DE3}"/>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8" name="Straight Connector 7">
            <a:extLst>
              <a:ext uri="{FF2B5EF4-FFF2-40B4-BE49-F238E27FC236}">
                <a16:creationId xmlns:a16="http://schemas.microsoft.com/office/drawing/2014/main" id="{156A5C29-C797-4C37-9F34-9C206DC1B640}"/>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raphic 8">
            <a:extLst>
              <a:ext uri="{FF2B5EF4-FFF2-40B4-BE49-F238E27FC236}">
                <a16:creationId xmlns:a16="http://schemas.microsoft.com/office/drawing/2014/main" id="{79D6C947-06F1-4188-A558-E10C77FF12CE}"/>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53584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ith Image or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1C8742-D774-4F89-A78A-3FE2DD10535D}"/>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0126"/>
            <a:ext cx="4968000" cy="454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3"/>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1468853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Column Chart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32ADA-D319-4A1F-BF43-8C0B259FADD8}"/>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1003200" y="1331360"/>
            <a:ext cx="10195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1003200" y="3742126"/>
            <a:ext cx="10195200" cy="213574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7786615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Column Char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43F486-864A-4617-9E68-0A1C3CD9BA80}"/>
              </a:ext>
            </a:extLst>
          </p:cNvPr>
          <p:cNvSpPr>
            <a:spLocks noGrp="1"/>
          </p:cNvSpPr>
          <p:nvPr>
            <p:ph type="title"/>
          </p:nvPr>
        </p:nvSpPr>
        <p:spPr/>
        <p:txBody>
          <a:bodyPr/>
          <a:lstStyle/>
          <a:p>
            <a:r>
              <a:rPr lang="en-US"/>
              <a:t>Click to edit Master title style</a:t>
            </a:r>
            <a:endParaRPr lang="en-GB"/>
          </a:p>
        </p:txBody>
      </p:sp>
      <p:sp>
        <p:nvSpPr>
          <p:cNvPr id="6" name="Chart Placeholder 4"/>
          <p:cNvSpPr>
            <a:spLocks noGrp="1"/>
          </p:cNvSpPr>
          <p:nvPr>
            <p:ph type="chart" sz="quarter" idx="12"/>
          </p:nvPr>
        </p:nvSpPr>
        <p:spPr>
          <a:xfrm>
            <a:off x="1003200" y="1330126"/>
            <a:ext cx="4968000" cy="4546800"/>
          </a:xfrm>
        </p:spPr>
        <p:txBody>
          <a:bodyPr anchor="ctr"/>
          <a:lstStyle>
            <a:lvl1pPr algn="ctr">
              <a:defRPr/>
            </a:lvl1pPr>
          </a:lstStyle>
          <a:p>
            <a:r>
              <a:rPr lang="en-US"/>
              <a:t>Click icon to add chart</a:t>
            </a:r>
            <a:endParaRPr lang="en-GB"/>
          </a:p>
        </p:txBody>
      </p:sp>
      <p:sp>
        <p:nvSpPr>
          <p:cNvPr id="5" name="Chart Placeholder 4"/>
          <p:cNvSpPr>
            <a:spLocks noGrp="1"/>
          </p:cNvSpPr>
          <p:nvPr>
            <p:ph type="chart" sz="quarter" idx="11"/>
          </p:nvPr>
        </p:nvSpPr>
        <p:spPr>
          <a:xfrm>
            <a:off x="6220800" y="1330126"/>
            <a:ext cx="4968000" cy="4546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2290827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_KPMG Blue">
    <p:bg>
      <p:bgPr>
        <a:solidFill>
          <a:schemeClr val="accent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CB44795-849A-41CE-8B25-0DE9EB09F9B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6" name="Rectangle 15">
            <a:extLst>
              <a:ext uri="{FF2B5EF4-FFF2-40B4-BE49-F238E27FC236}">
                <a16:creationId xmlns:a16="http://schemas.microsoft.com/office/drawing/2014/main" id="{7F73FA8F-86B4-4B38-9318-B211F1BBAFEB}"/>
              </a:ext>
              <a:ext uri="{C183D7F6-B498-43B3-948B-1728B52AA6E4}">
                <adec:decorative xmlns:adec="http://schemas.microsoft.com/office/drawing/2017/decorative" val="1"/>
              </a:ext>
            </a:extLst>
          </p:cNvPr>
          <p:cNvSpPr>
            <a:spLocks noChangeAspect="1"/>
          </p:cNvSpPr>
          <p:nvPr userDrawn="1"/>
        </p:nvSpPr>
        <p:spPr>
          <a:xfrm>
            <a:off x="998476" y="1470479"/>
            <a:ext cx="3053689" cy="4410949"/>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1274841" y="1759937"/>
            <a:ext cx="2487266" cy="2900514"/>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1274841" y="4752153"/>
            <a:ext cx="2487267" cy="81577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73592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 Chart &amp;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3B809-7A30-47BC-953E-AF9FE10FDFBB}"/>
              </a:ext>
            </a:extLst>
          </p:cNvPr>
          <p:cNvSpPr>
            <a:spLocks noGrp="1"/>
          </p:cNvSpPr>
          <p:nvPr>
            <p:ph type="title"/>
          </p:nvPr>
        </p:nvSpPr>
        <p:spPr/>
        <p:txBody>
          <a:bodyPr/>
          <a:lstStyle/>
          <a:p>
            <a:r>
              <a:rPr lang="en-US"/>
              <a:t>Click to edit Master title style</a:t>
            </a:r>
            <a:endParaRPr lang="en-GB"/>
          </a:p>
        </p:txBody>
      </p:sp>
      <p:sp>
        <p:nvSpPr>
          <p:cNvPr id="7" name="Text Placeholder 8"/>
          <p:cNvSpPr>
            <a:spLocks noGrp="1"/>
          </p:cNvSpPr>
          <p:nvPr>
            <p:ph type="body" sz="quarter" idx="10"/>
          </p:nvPr>
        </p:nvSpPr>
        <p:spPr>
          <a:xfrm>
            <a:off x="1003200"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hart Placeholder 4"/>
          <p:cNvSpPr>
            <a:spLocks noGrp="1"/>
          </p:cNvSpPr>
          <p:nvPr>
            <p:ph type="chart" sz="quarter" idx="12"/>
          </p:nvPr>
        </p:nvSpPr>
        <p:spPr>
          <a:xfrm>
            <a:off x="1003200" y="3742126"/>
            <a:ext cx="3187200" cy="2134800"/>
          </a:xfrm>
        </p:spPr>
        <p:txBody>
          <a:bodyPr anchor="ctr"/>
          <a:lstStyle>
            <a:lvl1pPr algn="ctr">
              <a:defRPr/>
            </a:lvl1pPr>
          </a:lstStyle>
          <a:p>
            <a:r>
              <a:rPr lang="en-US"/>
              <a:t>Click icon to add chart</a:t>
            </a:r>
            <a:endParaRPr lang="en-GB"/>
          </a:p>
        </p:txBody>
      </p:sp>
      <p:sp>
        <p:nvSpPr>
          <p:cNvPr id="9" name="Text Placeholder 8"/>
          <p:cNvSpPr>
            <a:spLocks noGrp="1"/>
          </p:cNvSpPr>
          <p:nvPr>
            <p:ph type="body" sz="quarter" idx="14"/>
          </p:nvPr>
        </p:nvSpPr>
        <p:spPr>
          <a:xfrm>
            <a:off x="4507546"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hart Placeholder 4"/>
          <p:cNvSpPr>
            <a:spLocks noGrp="1"/>
          </p:cNvSpPr>
          <p:nvPr>
            <p:ph type="chart" sz="quarter" idx="11"/>
          </p:nvPr>
        </p:nvSpPr>
        <p:spPr>
          <a:xfrm>
            <a:off x="4507546" y="3742126"/>
            <a:ext cx="3187200" cy="2134800"/>
          </a:xfrm>
        </p:spPr>
        <p:txBody>
          <a:bodyPr anchor="ctr"/>
          <a:lstStyle>
            <a:lvl1pPr algn="ctr">
              <a:defRPr/>
            </a:lvl1pPr>
          </a:lstStyle>
          <a:p>
            <a:r>
              <a:rPr lang="en-US"/>
              <a:t>Click icon to add chart</a:t>
            </a:r>
            <a:endParaRPr lang="en-GB"/>
          </a:p>
        </p:txBody>
      </p:sp>
      <p:sp>
        <p:nvSpPr>
          <p:cNvPr id="10" name="Text Placeholder 8"/>
          <p:cNvSpPr>
            <a:spLocks noGrp="1"/>
          </p:cNvSpPr>
          <p:nvPr>
            <p:ph type="body" sz="quarter" idx="15"/>
          </p:nvPr>
        </p:nvSpPr>
        <p:spPr>
          <a:xfrm>
            <a:off x="8011892" y="1331360"/>
            <a:ext cx="3187200" cy="213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hart Placeholder 4"/>
          <p:cNvSpPr>
            <a:spLocks noGrp="1"/>
          </p:cNvSpPr>
          <p:nvPr>
            <p:ph type="chart" sz="quarter" idx="13"/>
          </p:nvPr>
        </p:nvSpPr>
        <p:spPr>
          <a:xfrm>
            <a:off x="8011892" y="3742126"/>
            <a:ext cx="3187200" cy="2134800"/>
          </a:xfrm>
        </p:spPr>
        <p:txBody>
          <a:bodyPr anchor="ctr"/>
          <a:lstStyle>
            <a:lvl1pPr algn="ctr">
              <a:defRPr/>
            </a:lvl1pPr>
          </a:lstStyle>
          <a:p>
            <a:r>
              <a:rPr lang="en-US"/>
              <a:t>Click icon to add chart</a:t>
            </a:r>
            <a:endParaRPr lang="en-GB"/>
          </a:p>
        </p:txBody>
      </p:sp>
    </p:spTree>
    <p:extLst>
      <p:ext uri="{BB962C8B-B14F-4D97-AF65-F5344CB8AC3E}">
        <p14:creationId xmlns:p14="http://schemas.microsoft.com/office/powerpoint/2010/main" val="3441336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cess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F9AD75-9C5D-491A-8EB6-1E4763A9BC35}"/>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068984"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5134768"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7200552"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ext Placeholder 12"/>
          <p:cNvSpPr>
            <a:spLocks noGrp="1"/>
          </p:cNvSpPr>
          <p:nvPr>
            <p:ph type="body" sz="quarter" idx="18" hasCustomPrompt="1"/>
          </p:nvPr>
        </p:nvSpPr>
        <p:spPr>
          <a:xfrm>
            <a:off x="9266337" y="1331913"/>
            <a:ext cx="1935163"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877598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rocess 5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51C022-C0B7-4310-BC9F-D7C63034FE3A}"/>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31" name="Text Placeholder 12">
            <a:extLst>
              <a:ext uri="{FF2B5EF4-FFF2-40B4-BE49-F238E27FC236}">
                <a16:creationId xmlns:a16="http://schemas.microsoft.com/office/drawing/2014/main" id="{D3A5B3AC-C2E0-40CF-9D31-036461F790D0}"/>
              </a:ext>
            </a:extLst>
          </p:cNvPr>
          <p:cNvSpPr>
            <a:spLocks noGrp="1"/>
          </p:cNvSpPr>
          <p:nvPr>
            <p:ph type="body" sz="quarter" idx="14" hasCustomPrompt="1"/>
          </p:nvPr>
        </p:nvSpPr>
        <p:spPr>
          <a:xfrm>
            <a:off x="1003200"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7" name="Text Placeholder 8">
            <a:extLst>
              <a:ext uri="{FF2B5EF4-FFF2-40B4-BE49-F238E27FC236}">
                <a16:creationId xmlns:a16="http://schemas.microsoft.com/office/drawing/2014/main" id="{A68D3E60-F95F-4250-92C1-89CF93433E23}"/>
              </a:ext>
            </a:extLst>
          </p:cNvPr>
          <p:cNvSpPr>
            <a:spLocks noGrp="1"/>
          </p:cNvSpPr>
          <p:nvPr>
            <p:ph type="body" sz="quarter" idx="10"/>
          </p:nvPr>
        </p:nvSpPr>
        <p:spPr>
          <a:xfrm>
            <a:off x="1003201"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12">
            <a:extLst>
              <a:ext uri="{FF2B5EF4-FFF2-40B4-BE49-F238E27FC236}">
                <a16:creationId xmlns:a16="http://schemas.microsoft.com/office/drawing/2014/main" id="{969E3860-942E-40E2-A1C8-AF5DF29675F7}"/>
              </a:ext>
            </a:extLst>
          </p:cNvPr>
          <p:cNvSpPr>
            <a:spLocks noGrp="1"/>
          </p:cNvSpPr>
          <p:nvPr>
            <p:ph type="body" sz="quarter" idx="15" hasCustomPrompt="1"/>
          </p:nvPr>
        </p:nvSpPr>
        <p:spPr>
          <a:xfrm>
            <a:off x="3068984"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8" name="Text Placeholder 8">
            <a:extLst>
              <a:ext uri="{FF2B5EF4-FFF2-40B4-BE49-F238E27FC236}">
                <a16:creationId xmlns:a16="http://schemas.microsoft.com/office/drawing/2014/main" id="{8D8E592C-F128-4E4B-970B-BFB5C0F2A492}"/>
              </a:ext>
            </a:extLst>
          </p:cNvPr>
          <p:cNvSpPr>
            <a:spLocks noGrp="1"/>
          </p:cNvSpPr>
          <p:nvPr>
            <p:ph type="body" sz="quarter" idx="11"/>
          </p:nvPr>
        </p:nvSpPr>
        <p:spPr>
          <a:xfrm>
            <a:off x="3068984"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12">
            <a:extLst>
              <a:ext uri="{FF2B5EF4-FFF2-40B4-BE49-F238E27FC236}">
                <a16:creationId xmlns:a16="http://schemas.microsoft.com/office/drawing/2014/main" id="{8E580107-2025-4C04-9884-4A6DBB63DE03}"/>
              </a:ext>
            </a:extLst>
          </p:cNvPr>
          <p:cNvSpPr>
            <a:spLocks noGrp="1"/>
          </p:cNvSpPr>
          <p:nvPr>
            <p:ph type="body" sz="quarter" idx="16" hasCustomPrompt="1"/>
          </p:nvPr>
        </p:nvSpPr>
        <p:spPr>
          <a:xfrm>
            <a:off x="5134768"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29" name="Text Placeholder 8">
            <a:extLst>
              <a:ext uri="{FF2B5EF4-FFF2-40B4-BE49-F238E27FC236}">
                <a16:creationId xmlns:a16="http://schemas.microsoft.com/office/drawing/2014/main" id="{EE6B17CD-E0EF-40A4-A171-4E4B731CE0D9}"/>
              </a:ext>
            </a:extLst>
          </p:cNvPr>
          <p:cNvSpPr>
            <a:spLocks noGrp="1"/>
          </p:cNvSpPr>
          <p:nvPr>
            <p:ph type="body" sz="quarter" idx="12"/>
          </p:nvPr>
        </p:nvSpPr>
        <p:spPr>
          <a:xfrm>
            <a:off x="5134768"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4" name="Text Placeholder 12">
            <a:extLst>
              <a:ext uri="{FF2B5EF4-FFF2-40B4-BE49-F238E27FC236}">
                <a16:creationId xmlns:a16="http://schemas.microsoft.com/office/drawing/2014/main" id="{BC4D5128-392D-4FC9-A83F-FA43203A40D7}"/>
              </a:ext>
            </a:extLst>
          </p:cNvPr>
          <p:cNvSpPr>
            <a:spLocks noGrp="1"/>
          </p:cNvSpPr>
          <p:nvPr>
            <p:ph type="body" sz="quarter" idx="17" hasCustomPrompt="1"/>
          </p:nvPr>
        </p:nvSpPr>
        <p:spPr>
          <a:xfrm>
            <a:off x="7200552"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0" name="Text Placeholder 8">
            <a:extLst>
              <a:ext uri="{FF2B5EF4-FFF2-40B4-BE49-F238E27FC236}">
                <a16:creationId xmlns:a16="http://schemas.microsoft.com/office/drawing/2014/main" id="{03C9A44B-2A8F-416D-A76B-F3A018572E3F}"/>
              </a:ext>
            </a:extLst>
          </p:cNvPr>
          <p:cNvSpPr>
            <a:spLocks noGrp="1"/>
          </p:cNvSpPr>
          <p:nvPr>
            <p:ph type="body" sz="quarter" idx="13"/>
          </p:nvPr>
        </p:nvSpPr>
        <p:spPr>
          <a:xfrm>
            <a:off x="7200552"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12">
            <a:extLst>
              <a:ext uri="{FF2B5EF4-FFF2-40B4-BE49-F238E27FC236}">
                <a16:creationId xmlns:a16="http://schemas.microsoft.com/office/drawing/2014/main" id="{A8EB5529-8601-4864-9983-FBB672B8B9FF}"/>
              </a:ext>
            </a:extLst>
          </p:cNvPr>
          <p:cNvSpPr>
            <a:spLocks noGrp="1"/>
          </p:cNvSpPr>
          <p:nvPr>
            <p:ph type="body" sz="quarter" idx="18" hasCustomPrompt="1"/>
          </p:nvPr>
        </p:nvSpPr>
        <p:spPr>
          <a:xfrm>
            <a:off x="9266337" y="1331913"/>
            <a:ext cx="1935163"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36" name="Text Placeholder 8">
            <a:extLst>
              <a:ext uri="{FF2B5EF4-FFF2-40B4-BE49-F238E27FC236}">
                <a16:creationId xmlns:a16="http://schemas.microsoft.com/office/drawing/2014/main" id="{4715BC67-F699-49E6-B5D7-22ED9DFA817E}"/>
              </a:ext>
            </a:extLst>
          </p:cNvPr>
          <p:cNvSpPr>
            <a:spLocks noGrp="1"/>
          </p:cNvSpPr>
          <p:nvPr>
            <p:ph type="body" sz="quarter" idx="19"/>
          </p:nvPr>
        </p:nvSpPr>
        <p:spPr>
          <a:xfrm>
            <a:off x="9266337" y="1936712"/>
            <a:ext cx="1728000" cy="3940213"/>
          </a:xfrm>
          <a:solidFill>
            <a:schemeClr val="accent1">
              <a:lumMod val="20000"/>
              <a:lumOff val="80000"/>
            </a:schemeClr>
          </a:solidFill>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132584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rocess 6 Colum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3580C36-1E70-46DD-9783-AFD66B7DEC90}"/>
              </a:ext>
              <a:ext uri="{C183D7F6-B498-43B3-948B-1728B52AA6E4}">
                <adec:decorative xmlns:adec="http://schemas.microsoft.com/office/drawing/2017/decorative" val="1"/>
              </a:ext>
            </a:extLst>
          </p:cNvPr>
          <p:cNvSpPr/>
          <p:nvPr userDrawn="1"/>
        </p:nvSpPr>
        <p:spPr>
          <a:xfrm>
            <a:off x="0" y="0"/>
            <a:ext cx="12192000" cy="268605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n-US" sz="1500">
              <a:solidFill>
                <a:schemeClr val="bg1"/>
              </a:solidFill>
            </a:endParaRPr>
          </a:p>
        </p:txBody>
      </p:sp>
      <p:sp>
        <p:nvSpPr>
          <p:cNvPr id="7" name="Title 6">
            <a:extLst>
              <a:ext uri="{FF2B5EF4-FFF2-40B4-BE49-F238E27FC236}">
                <a16:creationId xmlns:a16="http://schemas.microsoft.com/office/drawing/2014/main" id="{59724627-195E-4BFD-9A60-FFD6EECF128B}"/>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10" name="Text Placeholder 9">
            <a:extLst>
              <a:ext uri="{FF2B5EF4-FFF2-40B4-BE49-F238E27FC236}">
                <a16:creationId xmlns:a16="http://schemas.microsoft.com/office/drawing/2014/main" id="{38557E01-A30E-46EA-BAB3-4F33E0992F32}"/>
              </a:ext>
            </a:extLst>
          </p:cNvPr>
          <p:cNvSpPr>
            <a:spLocks noGrp="1"/>
          </p:cNvSpPr>
          <p:nvPr>
            <p:ph type="body" sz="quarter" idx="21"/>
          </p:nvPr>
        </p:nvSpPr>
        <p:spPr>
          <a:xfrm>
            <a:off x="995363" y="1330325"/>
            <a:ext cx="10185400" cy="538609"/>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p:txBody>
      </p:sp>
      <p:sp>
        <p:nvSpPr>
          <p:cNvPr id="9" name="Text Placeholder 8"/>
          <p:cNvSpPr>
            <a:spLocks noGrp="1"/>
          </p:cNvSpPr>
          <p:nvPr>
            <p:ph type="body" sz="quarter" idx="10"/>
          </p:nvPr>
        </p:nvSpPr>
        <p:spPr>
          <a:xfrm>
            <a:off x="1003200"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8"/>
          <p:cNvSpPr>
            <a:spLocks noGrp="1"/>
          </p:cNvSpPr>
          <p:nvPr>
            <p:ph type="body" sz="quarter" idx="11"/>
          </p:nvPr>
        </p:nvSpPr>
        <p:spPr>
          <a:xfrm>
            <a:off x="272059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p:cNvSpPr>
            <a:spLocks noGrp="1"/>
          </p:cNvSpPr>
          <p:nvPr>
            <p:ph type="body" sz="quarter" idx="12"/>
          </p:nvPr>
        </p:nvSpPr>
        <p:spPr>
          <a:xfrm>
            <a:off x="4437994"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8"/>
          <p:cNvSpPr>
            <a:spLocks noGrp="1"/>
          </p:cNvSpPr>
          <p:nvPr>
            <p:ph type="body" sz="quarter" idx="13"/>
          </p:nvPr>
        </p:nvSpPr>
        <p:spPr>
          <a:xfrm>
            <a:off x="6155391"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Text Placeholder 8">
            <a:extLst>
              <a:ext uri="{FF2B5EF4-FFF2-40B4-BE49-F238E27FC236}">
                <a16:creationId xmlns:a16="http://schemas.microsoft.com/office/drawing/2014/main" id="{E469478F-D315-4922-A7E4-E575455BF352}"/>
              </a:ext>
            </a:extLst>
          </p:cNvPr>
          <p:cNvSpPr>
            <a:spLocks noGrp="1"/>
          </p:cNvSpPr>
          <p:nvPr>
            <p:ph type="body" sz="quarter" idx="20"/>
          </p:nvPr>
        </p:nvSpPr>
        <p:spPr>
          <a:xfrm>
            <a:off x="7872788"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 Placeholder 8"/>
          <p:cNvSpPr>
            <a:spLocks noGrp="1"/>
          </p:cNvSpPr>
          <p:nvPr>
            <p:ph type="body" sz="quarter" idx="19"/>
          </p:nvPr>
        </p:nvSpPr>
        <p:spPr>
          <a:xfrm>
            <a:off x="9590187" y="2009775"/>
            <a:ext cx="1598613" cy="3867150"/>
          </a:xfrm>
          <a:solidFill>
            <a:schemeClr val="bg1"/>
          </a:solidFill>
          <a:ln w="6350">
            <a:solidFill>
              <a:schemeClr val="accent1"/>
            </a:solidFill>
          </a:ln>
        </p:spPr>
        <p:txBody>
          <a:bodyPr lIns="108000" tIns="108000" rIns="108000" bIns="108000"/>
          <a:lstStyle>
            <a:lvl1pPr algn="l">
              <a:defRPr sz="1400"/>
            </a:lvl1pPr>
            <a:lvl2pPr algn="l">
              <a:defRPr sz="1400"/>
            </a:lvl2pPr>
            <a:lvl3pPr algn="l">
              <a:defRPr sz="1400"/>
            </a:lvl3pPr>
            <a:lvl4pPr algn="l">
              <a:defRPr sz="1400"/>
            </a:lvl4pPr>
            <a:lvl5pPr algn="l">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499126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cess 4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70D7C0-6953-439A-A54E-CED56520F828}"/>
              </a:ext>
            </a:extLst>
          </p:cNvPr>
          <p:cNvSpPr>
            <a:spLocks noGrp="1"/>
          </p:cNvSpPr>
          <p:nvPr>
            <p:ph type="title"/>
          </p:nvPr>
        </p:nvSpPr>
        <p:spPr/>
        <p:txBody>
          <a:bodyPr/>
          <a:lstStyle/>
          <a:p>
            <a:r>
              <a:rPr lang="en-US"/>
              <a:t>Click to edit Master title style</a:t>
            </a:r>
            <a:endParaRPr lang="en-GB"/>
          </a:p>
        </p:txBody>
      </p:sp>
      <p:sp>
        <p:nvSpPr>
          <p:cNvPr id="13" name="Text Placeholder 12"/>
          <p:cNvSpPr>
            <a:spLocks noGrp="1"/>
          </p:cNvSpPr>
          <p:nvPr>
            <p:ph type="body" sz="quarter" idx="14" hasCustomPrompt="1"/>
          </p:nvPr>
        </p:nvSpPr>
        <p:spPr>
          <a:xfrm>
            <a:off x="100320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9" name="Text Placeholder 8"/>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ext Placeholder 12"/>
          <p:cNvSpPr>
            <a:spLocks noGrp="1"/>
          </p:cNvSpPr>
          <p:nvPr>
            <p:ph type="body" sz="quarter" idx="15" hasCustomPrompt="1"/>
          </p:nvPr>
        </p:nvSpPr>
        <p:spPr>
          <a:xfrm>
            <a:off x="3593775"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4" name="Text Placeholder 8"/>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2"/>
          <p:cNvSpPr>
            <a:spLocks noGrp="1"/>
          </p:cNvSpPr>
          <p:nvPr>
            <p:ph type="body" sz="quarter" idx="16" hasCustomPrompt="1"/>
          </p:nvPr>
        </p:nvSpPr>
        <p:spPr>
          <a:xfrm>
            <a:off x="6184350"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5" name="Text Placeholder 8"/>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12"/>
          <p:cNvSpPr>
            <a:spLocks noGrp="1"/>
          </p:cNvSpPr>
          <p:nvPr>
            <p:ph type="body" sz="quarter" idx="17" hasCustomPrompt="1"/>
          </p:nvPr>
        </p:nvSpPr>
        <p:spPr>
          <a:xfrm>
            <a:off x="8774926" y="1331913"/>
            <a:ext cx="2424887" cy="604800"/>
          </a:xfrm>
          <a:prstGeom prst="homePlate">
            <a:avLst>
              <a:gd name="adj" fmla="val 34200"/>
            </a:avLst>
          </a:prstGeom>
          <a:solidFill>
            <a:schemeClr val="accent2"/>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6" name="Text Placeholder 8"/>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838659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rocess 4 Columns_Cobalt Blu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90D0D6-CEB9-47AA-B0BF-EB213FE3B803}"/>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19" name="Text Placeholder 12">
            <a:extLst>
              <a:ext uri="{FF2B5EF4-FFF2-40B4-BE49-F238E27FC236}">
                <a16:creationId xmlns:a16="http://schemas.microsoft.com/office/drawing/2014/main" id="{3C84B130-9B9F-460C-87A1-4E3012ECEA7A}"/>
              </a:ext>
            </a:extLst>
          </p:cNvPr>
          <p:cNvSpPr>
            <a:spLocks noGrp="1"/>
          </p:cNvSpPr>
          <p:nvPr>
            <p:ph type="body" sz="quarter" idx="14" hasCustomPrompt="1"/>
          </p:nvPr>
        </p:nvSpPr>
        <p:spPr>
          <a:xfrm>
            <a:off x="100320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1" name="Text Placeholder 8">
            <a:extLst>
              <a:ext uri="{FF2B5EF4-FFF2-40B4-BE49-F238E27FC236}">
                <a16:creationId xmlns:a16="http://schemas.microsoft.com/office/drawing/2014/main" id="{ABA5FBEF-FE77-4CC8-B2D5-D94327DAF658}"/>
              </a:ext>
            </a:extLst>
          </p:cNvPr>
          <p:cNvSpPr>
            <a:spLocks noGrp="1"/>
          </p:cNvSpPr>
          <p:nvPr>
            <p:ph type="body" sz="quarter" idx="10"/>
          </p:nvPr>
        </p:nvSpPr>
        <p:spPr>
          <a:xfrm>
            <a:off x="100320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2">
            <a:extLst>
              <a:ext uri="{FF2B5EF4-FFF2-40B4-BE49-F238E27FC236}">
                <a16:creationId xmlns:a16="http://schemas.microsoft.com/office/drawing/2014/main" id="{FC076374-F8FA-413A-9C7F-81C823512353}"/>
              </a:ext>
            </a:extLst>
          </p:cNvPr>
          <p:cNvSpPr>
            <a:spLocks noGrp="1"/>
          </p:cNvSpPr>
          <p:nvPr>
            <p:ph type="body" sz="quarter" idx="15" hasCustomPrompt="1"/>
          </p:nvPr>
        </p:nvSpPr>
        <p:spPr>
          <a:xfrm>
            <a:off x="3593775"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2" name="Text Placeholder 8">
            <a:extLst>
              <a:ext uri="{FF2B5EF4-FFF2-40B4-BE49-F238E27FC236}">
                <a16:creationId xmlns:a16="http://schemas.microsoft.com/office/drawing/2014/main" id="{659D9BAA-2BF4-4A94-BAA4-5D091A296246}"/>
              </a:ext>
            </a:extLst>
          </p:cNvPr>
          <p:cNvSpPr>
            <a:spLocks noGrp="1"/>
          </p:cNvSpPr>
          <p:nvPr>
            <p:ph type="body" sz="quarter" idx="11"/>
          </p:nvPr>
        </p:nvSpPr>
        <p:spPr>
          <a:xfrm>
            <a:off x="3593775"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1" name="Text Placeholder 12">
            <a:extLst>
              <a:ext uri="{FF2B5EF4-FFF2-40B4-BE49-F238E27FC236}">
                <a16:creationId xmlns:a16="http://schemas.microsoft.com/office/drawing/2014/main" id="{92DC24D7-E120-435A-8A2A-98E939AC4C9C}"/>
              </a:ext>
            </a:extLst>
          </p:cNvPr>
          <p:cNvSpPr>
            <a:spLocks noGrp="1"/>
          </p:cNvSpPr>
          <p:nvPr>
            <p:ph type="body" sz="quarter" idx="16" hasCustomPrompt="1"/>
          </p:nvPr>
        </p:nvSpPr>
        <p:spPr>
          <a:xfrm>
            <a:off x="6184350"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4" name="Text Placeholder 8">
            <a:extLst>
              <a:ext uri="{FF2B5EF4-FFF2-40B4-BE49-F238E27FC236}">
                <a16:creationId xmlns:a16="http://schemas.microsoft.com/office/drawing/2014/main" id="{E3D170C1-7106-44D2-A62F-A804F244A090}"/>
              </a:ext>
            </a:extLst>
          </p:cNvPr>
          <p:cNvSpPr>
            <a:spLocks noGrp="1"/>
          </p:cNvSpPr>
          <p:nvPr>
            <p:ph type="body" sz="quarter" idx="12"/>
          </p:nvPr>
        </p:nvSpPr>
        <p:spPr>
          <a:xfrm>
            <a:off x="6184350"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12">
            <a:extLst>
              <a:ext uri="{FF2B5EF4-FFF2-40B4-BE49-F238E27FC236}">
                <a16:creationId xmlns:a16="http://schemas.microsoft.com/office/drawing/2014/main" id="{41F15369-328E-43E6-894F-1F86414EB3F0}"/>
              </a:ext>
            </a:extLst>
          </p:cNvPr>
          <p:cNvSpPr>
            <a:spLocks noGrp="1"/>
          </p:cNvSpPr>
          <p:nvPr>
            <p:ph type="body" sz="quarter" idx="17" hasCustomPrompt="1"/>
          </p:nvPr>
        </p:nvSpPr>
        <p:spPr>
          <a:xfrm>
            <a:off x="8774926" y="1331913"/>
            <a:ext cx="2424887" cy="604800"/>
          </a:xfrm>
          <a:prstGeom prst="homePlate">
            <a:avLst>
              <a:gd name="adj" fmla="val 34200"/>
            </a:avLst>
          </a:prstGeom>
          <a:solidFill>
            <a:schemeClr val="accent1"/>
          </a:solidFill>
        </p:spPr>
        <p:txBody>
          <a:bodyPr lIns="108000" tIns="108000" rIns="108000" bIns="108000" anchor="ctr"/>
          <a:lstStyle>
            <a:lvl1pPr algn="l">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Click to add text</a:t>
            </a:r>
            <a:endParaRPr lang="en-GB"/>
          </a:p>
        </p:txBody>
      </p:sp>
      <p:sp>
        <p:nvSpPr>
          <p:cNvPr id="18" name="Text Placeholder 8">
            <a:extLst>
              <a:ext uri="{FF2B5EF4-FFF2-40B4-BE49-F238E27FC236}">
                <a16:creationId xmlns:a16="http://schemas.microsoft.com/office/drawing/2014/main" id="{5DDAC4CF-AC2F-4D83-9FB0-DDFB71EE9A2C}"/>
              </a:ext>
            </a:extLst>
          </p:cNvPr>
          <p:cNvSpPr>
            <a:spLocks noGrp="1"/>
          </p:cNvSpPr>
          <p:nvPr>
            <p:ph type="body" sz="quarter" idx="13"/>
          </p:nvPr>
        </p:nvSpPr>
        <p:spPr>
          <a:xfrm>
            <a:off x="8774926" y="1936713"/>
            <a:ext cx="2196000" cy="3940213"/>
          </a:xfrm>
          <a:solidFill>
            <a:schemeClr val="accent1">
              <a:lumMod val="20000"/>
              <a:lumOff val="80000"/>
            </a:schemeClr>
          </a:solidFill>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3415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ad Box with Icon and Center Text Box">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CCA206-C726-4930-8059-66751EC1483B}"/>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GB"/>
          </a:p>
        </p:txBody>
      </p:sp>
      <p:sp>
        <p:nvSpPr>
          <p:cNvPr id="17" name="Text Placeholder 16">
            <a:extLst>
              <a:ext uri="{FF2B5EF4-FFF2-40B4-BE49-F238E27FC236}">
                <a16:creationId xmlns:a16="http://schemas.microsoft.com/office/drawing/2014/main" id="{919862B5-E58D-4F98-8070-F04E6659AC38}"/>
              </a:ext>
            </a:extLst>
          </p:cNvPr>
          <p:cNvSpPr>
            <a:spLocks noGrp="1"/>
          </p:cNvSpPr>
          <p:nvPr>
            <p:ph type="body" sz="quarter" idx="53"/>
          </p:nvPr>
        </p:nvSpPr>
        <p:spPr>
          <a:xfrm>
            <a:off x="1003346" y="1330325"/>
            <a:ext cx="4967685" cy="2132614"/>
          </a:xfrm>
          <a:custGeom>
            <a:avLst/>
            <a:gdLst>
              <a:gd name="connsiteX0" fmla="*/ 0 w 4967685"/>
              <a:gd name="connsiteY0" fmla="*/ 0 h 2132614"/>
              <a:gd name="connsiteX1" fmla="*/ 4967685 w 4967685"/>
              <a:gd name="connsiteY1" fmla="*/ 0 h 2132614"/>
              <a:gd name="connsiteX2" fmla="*/ 4967685 w 4967685"/>
              <a:gd name="connsiteY2" fmla="*/ 1013538 h 2132614"/>
              <a:gd name="connsiteX3" fmla="*/ 3364916 w 4967685"/>
              <a:gd name="connsiteY3" fmla="*/ 1013538 h 2132614"/>
              <a:gd name="connsiteX4" fmla="*/ 3364916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4967685" y="0"/>
                </a:lnTo>
                <a:lnTo>
                  <a:pt x="4967685" y="1013538"/>
                </a:lnTo>
                <a:lnTo>
                  <a:pt x="3364916" y="1013538"/>
                </a:lnTo>
                <a:lnTo>
                  <a:pt x="3364916"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17">
            <a:extLst>
              <a:ext uri="{FF2B5EF4-FFF2-40B4-BE49-F238E27FC236}">
                <a16:creationId xmlns:a16="http://schemas.microsoft.com/office/drawing/2014/main" id="{AEEBDCDC-F212-4ED4-8D32-7B1BC919EF2D}"/>
              </a:ext>
            </a:extLst>
          </p:cNvPr>
          <p:cNvSpPr>
            <a:spLocks noGrp="1"/>
          </p:cNvSpPr>
          <p:nvPr>
            <p:ph type="body" sz="quarter" idx="55"/>
          </p:nvPr>
        </p:nvSpPr>
        <p:spPr>
          <a:xfrm>
            <a:off x="6232260" y="1330325"/>
            <a:ext cx="4970724" cy="2132614"/>
          </a:xfrm>
          <a:custGeom>
            <a:avLst/>
            <a:gdLst>
              <a:gd name="connsiteX0" fmla="*/ 0 w 4970724"/>
              <a:gd name="connsiteY0" fmla="*/ 0 h 2132614"/>
              <a:gd name="connsiteX1" fmla="*/ 4970724 w 4970724"/>
              <a:gd name="connsiteY1" fmla="*/ 0 h 2132614"/>
              <a:gd name="connsiteX2" fmla="*/ 4970724 w 4970724"/>
              <a:gd name="connsiteY2" fmla="*/ 2132614 h 2132614"/>
              <a:gd name="connsiteX3" fmla="*/ 1602767 w 4970724"/>
              <a:gd name="connsiteY3" fmla="*/ 2132614 h 2132614"/>
              <a:gd name="connsiteX4" fmla="*/ 1602767 w 4970724"/>
              <a:gd name="connsiteY4" fmla="*/ 1013538 h 2132614"/>
              <a:gd name="connsiteX5" fmla="*/ 0 w 4970724"/>
              <a:gd name="connsiteY5" fmla="*/ 1013538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0" y="0"/>
                </a:moveTo>
                <a:lnTo>
                  <a:pt x="4970724" y="0"/>
                </a:lnTo>
                <a:lnTo>
                  <a:pt x="4970724" y="2132614"/>
                </a:lnTo>
                <a:lnTo>
                  <a:pt x="1602767" y="2132614"/>
                </a:lnTo>
                <a:lnTo>
                  <a:pt x="1602767" y="1013538"/>
                </a:lnTo>
                <a:lnTo>
                  <a:pt x="0" y="1013538"/>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10"/>
          <p:cNvSpPr>
            <a:spLocks noGrp="1"/>
          </p:cNvSpPr>
          <p:nvPr>
            <p:ph type="body" sz="quarter" idx="21"/>
          </p:nvPr>
        </p:nvSpPr>
        <p:spPr bwMode="gray">
          <a:xfrm>
            <a:off x="4571176" y="2546022"/>
            <a:ext cx="3049649" cy="2118398"/>
          </a:xfrm>
          <a:prstGeom prst="rect">
            <a:avLst/>
          </a:prstGeom>
          <a:solidFill>
            <a:schemeClr val="accent1"/>
          </a:solidFill>
          <a:ln>
            <a:noFill/>
          </a:ln>
        </p:spPr>
        <p:txBody>
          <a:bodyPr lIns="108000" tIns="108000" rIns="108000" bIns="108000" anchor="ctr" anchorCtr="1">
            <a:noAutofit/>
          </a:bodyPr>
          <a:lstStyle>
            <a:lvl1pPr algn="ctr">
              <a:defRPr sz="1400">
                <a:solidFill>
                  <a:schemeClr val="bg1"/>
                </a:solidFill>
                <a:latin typeface="+mn-lt"/>
                <a:cs typeface="Arial" panose="020B0604020202020204" pitchFamily="34" charset="0"/>
              </a:defRPr>
            </a:lvl1pPr>
          </a:lstStyle>
          <a:p>
            <a:pPr lvl="0"/>
            <a:r>
              <a:rPr lang="en-US"/>
              <a:t>Click to edit Master text styles</a:t>
            </a:r>
          </a:p>
        </p:txBody>
      </p:sp>
      <p:sp>
        <p:nvSpPr>
          <p:cNvPr id="20" name="Text Placeholder 19">
            <a:extLst>
              <a:ext uri="{FF2B5EF4-FFF2-40B4-BE49-F238E27FC236}">
                <a16:creationId xmlns:a16="http://schemas.microsoft.com/office/drawing/2014/main" id="{BE0E984E-3A85-42BD-A2C6-26D3EB300D8B}"/>
              </a:ext>
            </a:extLst>
          </p:cNvPr>
          <p:cNvSpPr>
            <a:spLocks noGrp="1"/>
          </p:cNvSpPr>
          <p:nvPr>
            <p:ph type="body" sz="quarter" idx="54"/>
          </p:nvPr>
        </p:nvSpPr>
        <p:spPr>
          <a:xfrm>
            <a:off x="1003346" y="3747502"/>
            <a:ext cx="4967685" cy="2132614"/>
          </a:xfrm>
          <a:custGeom>
            <a:avLst/>
            <a:gdLst>
              <a:gd name="connsiteX0" fmla="*/ 0 w 4967685"/>
              <a:gd name="connsiteY0" fmla="*/ 0 h 2132614"/>
              <a:gd name="connsiteX1" fmla="*/ 3364916 w 4967685"/>
              <a:gd name="connsiteY1" fmla="*/ 0 h 2132614"/>
              <a:gd name="connsiteX2" fmla="*/ 3364916 w 4967685"/>
              <a:gd name="connsiteY2" fmla="*/ 1119077 h 2132614"/>
              <a:gd name="connsiteX3" fmla="*/ 4967685 w 4967685"/>
              <a:gd name="connsiteY3" fmla="*/ 1119077 h 2132614"/>
              <a:gd name="connsiteX4" fmla="*/ 4967685 w 4967685"/>
              <a:gd name="connsiteY4" fmla="*/ 2132614 h 2132614"/>
              <a:gd name="connsiteX5" fmla="*/ 0 w 4967685"/>
              <a:gd name="connsiteY5" fmla="*/ 2132614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7685" h="2132614">
                <a:moveTo>
                  <a:pt x="0" y="0"/>
                </a:moveTo>
                <a:lnTo>
                  <a:pt x="3364916" y="0"/>
                </a:lnTo>
                <a:lnTo>
                  <a:pt x="3364916" y="1119077"/>
                </a:lnTo>
                <a:lnTo>
                  <a:pt x="4967685" y="1119077"/>
                </a:lnTo>
                <a:lnTo>
                  <a:pt x="4967685" y="2132614"/>
                </a:lnTo>
                <a:lnTo>
                  <a:pt x="0" y="2132614"/>
                </a:lnTo>
                <a:close/>
              </a:path>
            </a:pathLst>
          </a:custGeom>
          <a:solidFill>
            <a:schemeClr val="accent1">
              <a:lumMod val="20000"/>
              <a:lumOff val="80000"/>
            </a:schemeClr>
          </a:solidFill>
          <a:ln w="12700">
            <a:noFill/>
          </a:ln>
        </p:spPr>
        <p:txBody>
          <a:bodyPr wrap="square" lIns="108000" tIns="108000" rIns="1872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9" name="Text Placeholder 18">
            <a:extLst>
              <a:ext uri="{FF2B5EF4-FFF2-40B4-BE49-F238E27FC236}">
                <a16:creationId xmlns:a16="http://schemas.microsoft.com/office/drawing/2014/main" id="{4DB6DB5B-6EBB-4E77-8ECE-2DE4424BD660}"/>
              </a:ext>
            </a:extLst>
          </p:cNvPr>
          <p:cNvSpPr>
            <a:spLocks noGrp="1"/>
          </p:cNvSpPr>
          <p:nvPr>
            <p:ph type="body" sz="quarter" idx="56"/>
          </p:nvPr>
        </p:nvSpPr>
        <p:spPr>
          <a:xfrm>
            <a:off x="6232260" y="3747502"/>
            <a:ext cx="4970724" cy="2132614"/>
          </a:xfrm>
          <a:custGeom>
            <a:avLst/>
            <a:gdLst>
              <a:gd name="connsiteX0" fmla="*/ 1602767 w 4970724"/>
              <a:gd name="connsiteY0" fmla="*/ 0 h 2132614"/>
              <a:gd name="connsiteX1" fmla="*/ 4970724 w 4970724"/>
              <a:gd name="connsiteY1" fmla="*/ 0 h 2132614"/>
              <a:gd name="connsiteX2" fmla="*/ 4970724 w 4970724"/>
              <a:gd name="connsiteY2" fmla="*/ 2132614 h 2132614"/>
              <a:gd name="connsiteX3" fmla="*/ 0 w 4970724"/>
              <a:gd name="connsiteY3" fmla="*/ 2132614 h 2132614"/>
              <a:gd name="connsiteX4" fmla="*/ 0 w 4970724"/>
              <a:gd name="connsiteY4" fmla="*/ 1119077 h 2132614"/>
              <a:gd name="connsiteX5" fmla="*/ 1602767 w 4970724"/>
              <a:gd name="connsiteY5" fmla="*/ 1119077 h 21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70724" h="2132614">
                <a:moveTo>
                  <a:pt x="1602767" y="0"/>
                </a:moveTo>
                <a:lnTo>
                  <a:pt x="4970724" y="0"/>
                </a:lnTo>
                <a:lnTo>
                  <a:pt x="4970724" y="2132614"/>
                </a:lnTo>
                <a:lnTo>
                  <a:pt x="0" y="2132614"/>
                </a:lnTo>
                <a:lnTo>
                  <a:pt x="0" y="1119077"/>
                </a:lnTo>
                <a:lnTo>
                  <a:pt x="1602767" y="1119077"/>
                </a:lnTo>
                <a:close/>
              </a:path>
            </a:pathLst>
          </a:custGeom>
          <a:solidFill>
            <a:schemeClr val="accent1">
              <a:lumMod val="20000"/>
              <a:lumOff val="80000"/>
            </a:schemeClr>
          </a:solidFill>
          <a:ln w="12700">
            <a:noFill/>
          </a:ln>
        </p:spPr>
        <p:txBody>
          <a:bodyPr wrap="square" lIns="1872000" tIns="108000" rIns="108000" bIns="108000">
            <a:noAutofit/>
          </a:bodyPr>
          <a:lstStyle>
            <a:lvl1pPr>
              <a:defRPr sz="1600">
                <a:latin typeface="+mn-lt"/>
              </a:defRPr>
            </a:lvl1pPr>
            <a:lvl2pPr>
              <a:defRPr sz="1600">
                <a:latin typeface="+mn-lt"/>
              </a:defRPr>
            </a:lvl2pPr>
            <a:lvl3pPr>
              <a:defRPr sz="1600">
                <a:latin typeface="+mn-lt"/>
              </a:defRPr>
            </a:lvl3pPr>
            <a:lvl4pPr>
              <a:defRPr sz="1600">
                <a:latin typeface="+mn-lt"/>
              </a:defRPr>
            </a:lvl4pPr>
            <a:lvl5pPr>
              <a:defRPr sz="1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69585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Blue 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6913D-77B2-43C9-9A9E-B86D68E16B74}"/>
              </a:ext>
            </a:extLst>
          </p:cNvPr>
          <p:cNvSpPr>
            <a:spLocks noGrp="1"/>
          </p:cNvSpPr>
          <p:nvPr>
            <p:ph type="title"/>
          </p:nvPr>
        </p:nvSpPr>
        <p:spPr/>
        <p:txBody>
          <a:bodyPr/>
          <a:lstStyle/>
          <a:p>
            <a:r>
              <a:rPr lang="en-US"/>
              <a:t>Click to edit Master title style</a:t>
            </a:r>
            <a:endParaRPr lang="en-GB"/>
          </a:p>
        </p:txBody>
      </p:sp>
      <p:sp>
        <p:nvSpPr>
          <p:cNvPr id="20"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9" name="Text Placeholder 8"/>
          <p:cNvSpPr>
            <a:spLocks noGrp="1"/>
          </p:cNvSpPr>
          <p:nvPr>
            <p:ph type="body" sz="quarter" idx="19"/>
          </p:nvPr>
        </p:nvSpPr>
        <p:spPr>
          <a:xfrm>
            <a:off x="100320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6" name="Text Placeholder 8"/>
          <p:cNvSpPr>
            <a:spLocks noGrp="1"/>
          </p:cNvSpPr>
          <p:nvPr>
            <p:ph type="body" sz="quarter" idx="21"/>
          </p:nvPr>
        </p:nvSpPr>
        <p:spPr>
          <a:xfrm>
            <a:off x="6236040" y="1720713"/>
            <a:ext cx="4968000" cy="4156211"/>
          </a:xfrm>
          <a:solidFill>
            <a:schemeClr val="accent1">
              <a:lumMod val="20000"/>
              <a:lumOff val="80000"/>
            </a:schemeClr>
          </a:solidFill>
          <a:ln w="12700">
            <a:noFill/>
          </a:ln>
        </p:spPr>
        <p:txBody>
          <a:bodyPr lIns="108000" tIns="108000" rIns="108000" bIns="10800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55353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Quad Box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F8E881-FC4C-4F00-9389-FF3C71D7CB78}"/>
              </a:ext>
            </a:extLst>
          </p:cNvPr>
          <p:cNvSpPr>
            <a:spLocks noGrp="1"/>
          </p:cNvSpPr>
          <p:nvPr>
            <p:ph type="title"/>
          </p:nvPr>
        </p:nvSpPr>
        <p:spPr/>
        <p:txBody>
          <a:bodyPr/>
          <a:lstStyle/>
          <a:p>
            <a:r>
              <a:rPr lang="en-US"/>
              <a:t>Click to edit Master title style</a:t>
            </a:r>
            <a:endParaRPr lang="en-GB"/>
          </a:p>
        </p:txBody>
      </p:sp>
      <p:sp>
        <p:nvSpPr>
          <p:cNvPr id="14" name="Text Placeholder 8"/>
          <p:cNvSpPr>
            <a:spLocks noGrp="1"/>
          </p:cNvSpPr>
          <p:nvPr>
            <p:ph type="body" sz="quarter" idx="20"/>
          </p:nvPr>
        </p:nvSpPr>
        <p:spPr>
          <a:xfrm>
            <a:off x="100320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3" name="Text Placeholder 8"/>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Text Placeholder 8"/>
          <p:cNvSpPr>
            <a:spLocks noGrp="1"/>
          </p:cNvSpPr>
          <p:nvPr>
            <p:ph type="body" sz="quarter" idx="22"/>
          </p:nvPr>
        </p:nvSpPr>
        <p:spPr>
          <a:xfrm>
            <a:off x="6236040" y="1331913"/>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15" name="Text Placeholder 8"/>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8"/>
          <p:cNvSpPr>
            <a:spLocks noGrp="1"/>
          </p:cNvSpPr>
          <p:nvPr>
            <p:ph type="body" sz="quarter" idx="24"/>
          </p:nvPr>
        </p:nvSpPr>
        <p:spPr>
          <a:xfrm>
            <a:off x="100320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1" name="Text Placeholder 8"/>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4" name="Text Placeholder 8"/>
          <p:cNvSpPr>
            <a:spLocks noGrp="1"/>
          </p:cNvSpPr>
          <p:nvPr>
            <p:ph type="body" sz="quarter" idx="26"/>
          </p:nvPr>
        </p:nvSpPr>
        <p:spPr>
          <a:xfrm>
            <a:off x="6236040" y="3741920"/>
            <a:ext cx="4968000" cy="388800"/>
          </a:xfrm>
          <a:solidFill>
            <a:schemeClr val="accent2"/>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23" name="Text Placeholder 8"/>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955695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our Quad Boxes BG Dark Colour">
    <p:bg>
      <p:bgPr>
        <a:solidFill>
          <a:schemeClr val="accent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275135-3A5F-40EA-83D5-8A21BF903978}"/>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
        <p:nvSpPr>
          <p:cNvPr id="70" name="Text Placeholder 8">
            <a:extLst>
              <a:ext uri="{FF2B5EF4-FFF2-40B4-BE49-F238E27FC236}">
                <a16:creationId xmlns:a16="http://schemas.microsoft.com/office/drawing/2014/main" id="{E8B6691E-17EA-480D-B598-F314E1A68EB3}"/>
              </a:ext>
            </a:extLst>
          </p:cNvPr>
          <p:cNvSpPr>
            <a:spLocks noGrp="1"/>
          </p:cNvSpPr>
          <p:nvPr>
            <p:ph type="body" sz="quarter" idx="20"/>
          </p:nvPr>
        </p:nvSpPr>
        <p:spPr>
          <a:xfrm>
            <a:off x="100320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69" name="Text Placeholder 8">
            <a:extLst>
              <a:ext uri="{FF2B5EF4-FFF2-40B4-BE49-F238E27FC236}">
                <a16:creationId xmlns:a16="http://schemas.microsoft.com/office/drawing/2014/main" id="{2086F202-0162-4310-A956-FCCC9474338A}"/>
              </a:ext>
            </a:extLst>
          </p:cNvPr>
          <p:cNvSpPr>
            <a:spLocks noGrp="1"/>
          </p:cNvSpPr>
          <p:nvPr>
            <p:ph type="body" sz="quarter" idx="19"/>
          </p:nvPr>
        </p:nvSpPr>
        <p:spPr>
          <a:xfrm>
            <a:off x="100320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2" name="Text Placeholder 8">
            <a:extLst>
              <a:ext uri="{FF2B5EF4-FFF2-40B4-BE49-F238E27FC236}">
                <a16:creationId xmlns:a16="http://schemas.microsoft.com/office/drawing/2014/main" id="{B2FCC9C9-35DE-4F3C-A352-30EE65DD5B86}"/>
              </a:ext>
            </a:extLst>
          </p:cNvPr>
          <p:cNvSpPr>
            <a:spLocks noGrp="1"/>
          </p:cNvSpPr>
          <p:nvPr>
            <p:ph type="body" sz="quarter" idx="22"/>
          </p:nvPr>
        </p:nvSpPr>
        <p:spPr>
          <a:xfrm>
            <a:off x="6236040" y="1331913"/>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1" name="Text Placeholder 8">
            <a:extLst>
              <a:ext uri="{FF2B5EF4-FFF2-40B4-BE49-F238E27FC236}">
                <a16:creationId xmlns:a16="http://schemas.microsoft.com/office/drawing/2014/main" id="{59F2358C-C167-462D-9F76-6D66B9B409BE}"/>
              </a:ext>
            </a:extLst>
          </p:cNvPr>
          <p:cNvSpPr>
            <a:spLocks noGrp="1"/>
          </p:cNvSpPr>
          <p:nvPr>
            <p:ph type="body" sz="quarter" idx="21"/>
          </p:nvPr>
        </p:nvSpPr>
        <p:spPr>
          <a:xfrm>
            <a:off x="6236040" y="1720714"/>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4" name="Text Placeholder 8">
            <a:extLst>
              <a:ext uri="{FF2B5EF4-FFF2-40B4-BE49-F238E27FC236}">
                <a16:creationId xmlns:a16="http://schemas.microsoft.com/office/drawing/2014/main" id="{0383342E-84C2-404C-8D37-45747A191605}"/>
              </a:ext>
            </a:extLst>
          </p:cNvPr>
          <p:cNvSpPr>
            <a:spLocks noGrp="1"/>
          </p:cNvSpPr>
          <p:nvPr>
            <p:ph type="body" sz="quarter" idx="24"/>
          </p:nvPr>
        </p:nvSpPr>
        <p:spPr>
          <a:xfrm>
            <a:off x="100320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3" name="Text Placeholder 8">
            <a:extLst>
              <a:ext uri="{FF2B5EF4-FFF2-40B4-BE49-F238E27FC236}">
                <a16:creationId xmlns:a16="http://schemas.microsoft.com/office/drawing/2014/main" id="{EA017BC0-9170-4186-94F7-40E80F981A05}"/>
              </a:ext>
            </a:extLst>
          </p:cNvPr>
          <p:cNvSpPr>
            <a:spLocks noGrp="1"/>
          </p:cNvSpPr>
          <p:nvPr>
            <p:ph type="body" sz="quarter" idx="23"/>
          </p:nvPr>
        </p:nvSpPr>
        <p:spPr>
          <a:xfrm>
            <a:off x="100320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6" name="Text Placeholder 8">
            <a:extLst>
              <a:ext uri="{FF2B5EF4-FFF2-40B4-BE49-F238E27FC236}">
                <a16:creationId xmlns:a16="http://schemas.microsoft.com/office/drawing/2014/main" id="{4C0C9B8C-19B0-44D7-9F0F-975D45D4007F}"/>
              </a:ext>
            </a:extLst>
          </p:cNvPr>
          <p:cNvSpPr>
            <a:spLocks noGrp="1"/>
          </p:cNvSpPr>
          <p:nvPr>
            <p:ph type="body" sz="quarter" idx="26"/>
          </p:nvPr>
        </p:nvSpPr>
        <p:spPr>
          <a:xfrm>
            <a:off x="6236040" y="3741920"/>
            <a:ext cx="4968000" cy="388800"/>
          </a:xfrm>
          <a:solidFill>
            <a:schemeClr val="accent1"/>
          </a:solidFill>
          <a:ln w="12700">
            <a:noFill/>
          </a:ln>
        </p:spPr>
        <p:txBody>
          <a:bodyPr lIns="108000" tIns="108000" rIns="108000" bIns="108000" anchor="ctr"/>
          <a:lstStyle>
            <a:lvl1pPr>
              <a:defRPr sz="1600">
                <a:solidFill>
                  <a:schemeClr val="bg1"/>
                </a:solidFill>
              </a:defRPr>
            </a:lvl1pPr>
            <a:lvl2pPr>
              <a:defRPr sz="1400"/>
            </a:lvl2pPr>
            <a:lvl3pPr>
              <a:defRPr sz="1400"/>
            </a:lvl3pPr>
            <a:lvl4pPr>
              <a:defRPr sz="1400"/>
            </a:lvl4pPr>
            <a:lvl5pPr>
              <a:defRPr sz="1400"/>
            </a:lvl5pPr>
          </a:lstStyle>
          <a:p>
            <a:pPr lvl="0"/>
            <a:r>
              <a:rPr lang="en-US"/>
              <a:t>Click to edit Master text styles</a:t>
            </a:r>
          </a:p>
        </p:txBody>
      </p:sp>
      <p:sp>
        <p:nvSpPr>
          <p:cNvPr id="75" name="Text Placeholder 8">
            <a:extLst>
              <a:ext uri="{FF2B5EF4-FFF2-40B4-BE49-F238E27FC236}">
                <a16:creationId xmlns:a16="http://schemas.microsoft.com/office/drawing/2014/main" id="{BE27B3E2-E887-473C-8464-38B061F67EA7}"/>
              </a:ext>
            </a:extLst>
          </p:cNvPr>
          <p:cNvSpPr>
            <a:spLocks noGrp="1"/>
          </p:cNvSpPr>
          <p:nvPr>
            <p:ph type="body" sz="quarter" idx="25"/>
          </p:nvPr>
        </p:nvSpPr>
        <p:spPr>
          <a:xfrm>
            <a:off x="6236040" y="4130720"/>
            <a:ext cx="4968000" cy="1746205"/>
          </a:xfrm>
          <a:solidFill>
            <a:schemeClr val="accent1">
              <a:lumMod val="20000"/>
              <a:lumOff val="80000"/>
            </a:schemeClr>
          </a:solidFill>
          <a:ln w="12700">
            <a:noFill/>
          </a:ln>
        </p:spPr>
        <p:txBody>
          <a:bodyPr lIns="108000" tIns="108000" rIns="108000" bIns="108000"/>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Box 15">
            <a:extLst>
              <a:ext uri="{FF2B5EF4-FFF2-40B4-BE49-F238E27FC236}">
                <a16:creationId xmlns:a16="http://schemas.microsoft.com/office/drawing/2014/main" id="{5F74BEB4-0965-42B5-93CA-8952D5BB7D39}"/>
              </a:ext>
              <a:ext uri="{C183D7F6-B498-43B3-948B-1728B52AA6E4}">
                <adec:decorative xmlns:adec="http://schemas.microsoft.com/office/drawing/2017/decorative" val="0"/>
              </a:ext>
            </a:extLst>
          </p:cNvPr>
          <p:cNvSpPr txBox="1"/>
          <p:nvPr userDrawn="1"/>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
        <p:nvSpPr>
          <p:cNvPr id="12" name="TextBox 11">
            <a:extLst>
              <a:ext uri="{FF2B5EF4-FFF2-40B4-BE49-F238E27FC236}">
                <a16:creationId xmlns:a16="http://schemas.microsoft.com/office/drawing/2014/main" id="{2F13A210-92DD-4299-9F1D-B2FE60EC3160}"/>
              </a:ext>
              <a:ext uri="{C183D7F6-B498-43B3-948B-1728B52AA6E4}">
                <adec:decorative xmlns:adec="http://schemas.microsoft.com/office/drawing/2017/decorative" val="0"/>
              </a:ext>
            </a:extLst>
          </p:cNvPr>
          <p:cNvSpPr txBox="1"/>
          <p:nvPr userDrawn="1">
            <p:custDataLst>
              <p:tags r:id="rId1"/>
            </p:custDataLst>
          </p:nvPr>
        </p:nvSpPr>
        <p:spPr>
          <a:xfrm>
            <a:off x="8902702" y="6295536"/>
            <a:ext cx="1931292"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solidFill>
                <a:latin typeface="+mn-lt"/>
                <a:ea typeface="+mn-ea"/>
                <a:cs typeface="+mn-cs"/>
              </a:rPr>
              <a:t>Document Classification: KPMG Confidential</a:t>
            </a:r>
          </a:p>
        </p:txBody>
      </p:sp>
      <p:sp>
        <p:nvSpPr>
          <p:cNvPr id="11" name="Shape 8">
            <a:extLst>
              <a:ext uri="{FF2B5EF4-FFF2-40B4-BE49-F238E27FC236}">
                <a16:creationId xmlns:a16="http://schemas.microsoft.com/office/drawing/2014/main" id="{1763B05F-830B-4267-AD78-15D92D15E48D}"/>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bg1"/>
                </a:solidFill>
                <a:latin typeface="+mn-lt"/>
                <a:ea typeface="Arial"/>
                <a:cs typeface="Arial" panose="020B0604020202020204" pitchFamily="34" charset="0"/>
              </a:rPr>
              <a:pPr algn="r"/>
              <a:t>‹#›</a:t>
            </a:fld>
            <a:endParaRPr lang="en-GB" sz="1000">
              <a:solidFill>
                <a:schemeClr val="bg1"/>
              </a:solidFill>
              <a:latin typeface="+mn-lt"/>
              <a:ea typeface="Arial"/>
              <a:cs typeface="Arial" panose="020B0604020202020204" pitchFamily="34" charset="0"/>
            </a:endParaRPr>
          </a:p>
        </p:txBody>
      </p:sp>
      <p:cxnSp>
        <p:nvCxnSpPr>
          <p:cNvPr id="19" name="Straight Connector 18">
            <a:extLst>
              <a:ext uri="{FF2B5EF4-FFF2-40B4-BE49-F238E27FC236}">
                <a16:creationId xmlns:a16="http://schemas.microsoft.com/office/drawing/2014/main" id="{E4C51904-D930-45AA-AF92-A006847C8BF5}"/>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Graphic 8">
            <a:extLst>
              <a:ext uri="{FF2B5EF4-FFF2-40B4-BE49-F238E27FC236}">
                <a16:creationId xmlns:a16="http://schemas.microsoft.com/office/drawing/2014/main" id="{3FE807FD-1F53-40C0-958E-7B645C12F831}"/>
              </a:ext>
              <a:ext uri="{C183D7F6-B498-43B3-948B-1728B52AA6E4}">
                <adec:decorative xmlns:adec="http://schemas.microsoft.com/office/drawing/2017/decorative" val="1"/>
              </a:ext>
            </a:extLst>
          </p:cNvPr>
          <p:cNvSpPr/>
          <p:nvPr userDrawn="1"/>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bg1"/>
          </a:solidFill>
          <a:ln w="1683" cap="flat">
            <a:noFill/>
            <a:prstDash val="solid"/>
            <a:miter/>
          </a:ln>
        </p:spPr>
        <p:txBody>
          <a:bodyPr rtlCol="0" anchor="ctr"/>
          <a:lstStyle/>
          <a:p>
            <a:endParaRPr lang="en-GB"/>
          </a:p>
        </p:txBody>
      </p:sp>
    </p:spTree>
    <p:extLst>
      <p:ext uri="{BB962C8B-B14F-4D97-AF65-F5344CB8AC3E}">
        <p14:creationId xmlns:p14="http://schemas.microsoft.com/office/powerpoint/2010/main" val="20836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9F2B47DB-768D-47AE-9D19-E74198AD42C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4" name="Rectangle 3">
            <a:extLst>
              <a:ext uri="{FF2B5EF4-FFF2-40B4-BE49-F238E27FC236}">
                <a16:creationId xmlns:a16="http://schemas.microsoft.com/office/drawing/2014/main" id="{1E96C774-8B31-4EC8-BF6C-ACF71C2F0C15}"/>
              </a:ext>
              <a:ext uri="{C183D7F6-B498-43B3-948B-1728B52AA6E4}">
                <adec:decorative xmlns:adec="http://schemas.microsoft.com/office/drawing/2017/decorative" val="1"/>
              </a:ext>
            </a:extLst>
          </p:cNvPr>
          <p:cNvSpPr>
            <a:spLocks noChangeAspect="1"/>
          </p:cNvSpPr>
          <p:nvPr userDrawn="1"/>
        </p:nvSpPr>
        <p:spPr>
          <a:xfrm>
            <a:off x="3405716" y="371311"/>
            <a:ext cx="7794097" cy="541406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10" name="Title 9">
            <a:extLst>
              <a:ext uri="{FF2B5EF4-FFF2-40B4-BE49-F238E27FC236}">
                <a16:creationId xmlns:a16="http://schemas.microsoft.com/office/drawing/2014/main" id="{BA9E5DDB-2262-4657-AA4F-9CE87AA83B57}"/>
              </a:ext>
            </a:extLst>
          </p:cNvPr>
          <p:cNvSpPr>
            <a:spLocks noGrp="1"/>
          </p:cNvSpPr>
          <p:nvPr>
            <p:ph type="title" hasCustomPrompt="1"/>
          </p:nvPr>
        </p:nvSpPr>
        <p:spPr>
          <a:xfrm>
            <a:off x="3671123" y="636808"/>
            <a:ext cx="7260639" cy="3950972"/>
          </a:xfrm>
        </p:spPr>
        <p:txBody>
          <a:bodyPr/>
          <a:lstStyle>
            <a:lvl1pPr>
              <a:defRPr lang="en-GB" sz="6600" kern="1200" baseline="0" dirty="0">
                <a:solidFill>
                  <a:schemeClr val="bg1"/>
                </a:solidFill>
                <a:latin typeface="+mj-lt"/>
                <a:ea typeface="+mj-ea"/>
                <a:cs typeface="+mj-cs"/>
              </a:defRPr>
            </a:lvl1pPr>
          </a:lstStyle>
          <a:p>
            <a:r>
              <a:rPr lang="en-GB"/>
              <a:t>Title slide text only</a:t>
            </a:r>
          </a:p>
        </p:txBody>
      </p:sp>
      <p:sp>
        <p:nvSpPr>
          <p:cNvPr id="6" name="Text Placeholder 3"/>
          <p:cNvSpPr>
            <a:spLocks noGrp="1"/>
          </p:cNvSpPr>
          <p:nvPr>
            <p:ph type="body" sz="quarter" idx="11"/>
          </p:nvPr>
        </p:nvSpPr>
        <p:spPr>
          <a:xfrm>
            <a:off x="3672180" y="4710484"/>
            <a:ext cx="7260639"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6964759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1">
    <p:bg>
      <p:bgPr>
        <a:solidFill>
          <a:schemeClr val="accent2"/>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79D65585-570B-4F7D-B4BC-0F7CFAF52BAF}"/>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4" name="Text Placeholder 3">
            <a:extLst>
              <a:ext uri="{FF2B5EF4-FFF2-40B4-BE49-F238E27FC236}">
                <a16:creationId xmlns:a16="http://schemas.microsoft.com/office/drawing/2014/main" id="{B5E8B0BD-68A6-4AD8-A640-99B893F06320}"/>
              </a:ext>
            </a:extLst>
          </p:cNvPr>
          <p:cNvSpPr>
            <a:spLocks noGrp="1"/>
          </p:cNvSpPr>
          <p:nvPr>
            <p:ph type="body" sz="quarter" idx="12" hasCustomPrompt="1"/>
          </p:nvPr>
        </p:nvSpPr>
        <p:spPr>
          <a:xfrm>
            <a:off x="1289860" y="1140069"/>
            <a:ext cx="1082675" cy="812530"/>
          </a:xfrm>
        </p:spPr>
        <p:txBody>
          <a:bodyPr>
            <a:spAutoFit/>
          </a:bodyPr>
          <a:lstStyle>
            <a:lvl1pPr>
              <a:lnSpc>
                <a:spcPct val="80000"/>
              </a:lnSpc>
              <a:defRPr lang="en-US" sz="6600" kern="1200" baseline="0" dirty="0" smtClean="0">
                <a:solidFill>
                  <a:schemeClr val="bg1"/>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bg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9BE67C5C-769B-4AEA-A1B7-EFD4A3AA2397}"/>
              </a:ext>
            </a:extLst>
          </p:cNvPr>
          <p:cNvSpPr>
            <a:spLocks noGrp="1"/>
          </p:cNvSpPr>
          <p:nvPr>
            <p:ph type="body" sz="quarter" idx="11"/>
          </p:nvPr>
        </p:nvSpPr>
        <p:spPr>
          <a:xfrm>
            <a:off x="1289860" y="5046651"/>
            <a:ext cx="5252400" cy="507831"/>
          </a:xfrm>
        </p:spPr>
        <p:txBody>
          <a:bodyPr wrap="square" anchor="b">
            <a:sp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869611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gradFill flip="none" rotWithShape="1">
          <a:gsLst>
            <a:gs pos="0">
              <a:schemeClr val="accent5"/>
            </a:gs>
            <a:gs pos="100000">
              <a:schemeClr val="accent1"/>
            </a:gs>
          </a:gsLst>
          <a:lin ang="0" scaled="0"/>
          <a:tileRect/>
        </a:gra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AF31653-DA95-4567-9106-71E1E49BA627}"/>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100000">
                <a:srgbClr val="ACEAFF"/>
              </a:gs>
              <a:gs pos="0">
                <a:schemeClr val="accent4"/>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C346F2F1-AF73-4284-8702-745152AF5399}"/>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2925CE2F-8945-49DE-BCC2-8BCACF480E4F}"/>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256639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3">
    <p:bg>
      <p:bgPr>
        <a:solidFill>
          <a:schemeClr val="accent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87A788-0BF5-4419-BCFC-809F6D2E93AA}"/>
              </a:ext>
              <a:ext uri="{C183D7F6-B498-43B3-948B-1728B52AA6E4}">
                <adec:decorative xmlns:adec="http://schemas.microsoft.com/office/drawing/2017/decorative" val="1"/>
              </a:ext>
            </a:extLst>
          </p:cNvPr>
          <p:cNvSpPr>
            <a:spLocks noChangeAspect="1"/>
          </p:cNvSpPr>
          <p:nvPr userDrawn="1"/>
        </p:nvSpPr>
        <p:spPr>
          <a:xfrm>
            <a:off x="998476" y="971550"/>
            <a:ext cx="7061787" cy="4905375"/>
          </a:xfrm>
          <a:prstGeom prst="rect">
            <a:avLst/>
          </a:prstGeom>
          <a:gradFill>
            <a:gsLst>
              <a:gs pos="0">
                <a:schemeClr val="accent4"/>
              </a:gs>
              <a:gs pos="100000">
                <a:srgbClr val="ACEAFF"/>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61" name="Text Placeholder 3">
            <a:extLst>
              <a:ext uri="{FF2B5EF4-FFF2-40B4-BE49-F238E27FC236}">
                <a16:creationId xmlns:a16="http://schemas.microsoft.com/office/drawing/2014/main" id="{17B18B8B-EB09-48D8-AC31-3A9DFAC0B74C}"/>
              </a:ext>
            </a:extLst>
          </p:cNvPr>
          <p:cNvSpPr>
            <a:spLocks noGrp="1"/>
          </p:cNvSpPr>
          <p:nvPr>
            <p:ph type="body" sz="quarter" idx="14" hasCustomPrompt="1"/>
          </p:nvPr>
        </p:nvSpPr>
        <p:spPr>
          <a:xfrm>
            <a:off x="1289860" y="1140069"/>
            <a:ext cx="1082675" cy="812530"/>
          </a:xfrm>
        </p:spPr>
        <p:txBody>
          <a:bodyPr>
            <a:spAutoFit/>
          </a:bodyPr>
          <a:lstStyle>
            <a:lvl1pPr>
              <a:lnSpc>
                <a:spcPct val="80000"/>
              </a:lnSpc>
              <a:defRPr lang="en-US" sz="6600" kern="1200" baseline="0" dirty="0" smtClean="0">
                <a:solidFill>
                  <a:schemeClr val="accent2"/>
                </a:solidFill>
                <a:latin typeface="+mj-lt"/>
                <a:ea typeface="+mj-ea"/>
                <a:cs typeface="+mj-cs"/>
              </a:defRPr>
            </a:lvl1pPr>
          </a:lstStyle>
          <a:p>
            <a:pPr lvl="0"/>
            <a:r>
              <a:rPr lang="en-US"/>
              <a:t>00</a:t>
            </a:r>
          </a:p>
        </p:txBody>
      </p:sp>
      <p:sp>
        <p:nvSpPr>
          <p:cNvPr id="11" name="Title 1">
            <a:extLst>
              <a:ext uri="{FF2B5EF4-FFF2-40B4-BE49-F238E27FC236}">
                <a16:creationId xmlns:a16="http://schemas.microsoft.com/office/drawing/2014/main" id="{D07C0B89-7E09-423B-A068-1AF6A41E8CE4}"/>
              </a:ext>
            </a:extLst>
          </p:cNvPr>
          <p:cNvSpPr>
            <a:spLocks noGrp="1"/>
          </p:cNvSpPr>
          <p:nvPr>
            <p:ph type="ctrTitle"/>
          </p:nvPr>
        </p:nvSpPr>
        <p:spPr>
          <a:xfrm>
            <a:off x="1289860" y="2398601"/>
            <a:ext cx="5252400" cy="2367199"/>
          </a:xfrm>
          <a:noFill/>
        </p:spPr>
        <p:txBody>
          <a:bodyPr lIns="0" tIns="0" rIns="0" bIns="0" anchor="t" anchorCtr="0"/>
          <a:lstStyle>
            <a:lvl1pPr algn="l">
              <a:defRPr sz="8000" baseline="0">
                <a:solidFill>
                  <a:schemeClr val="accent2"/>
                </a:solidFill>
              </a:defRPr>
            </a:lvl1pPr>
          </a:lstStyle>
          <a:p>
            <a:r>
              <a:rPr lang="en-US"/>
              <a:t>Click to edit Master title style</a:t>
            </a:r>
          </a:p>
        </p:txBody>
      </p:sp>
      <p:sp>
        <p:nvSpPr>
          <p:cNvPr id="60" name="Text Placeholder 3">
            <a:extLst>
              <a:ext uri="{FF2B5EF4-FFF2-40B4-BE49-F238E27FC236}">
                <a16:creationId xmlns:a16="http://schemas.microsoft.com/office/drawing/2014/main" id="{5F7723F4-8321-43A3-962F-3DEEE5C6DEAE}"/>
              </a:ext>
            </a:extLst>
          </p:cNvPr>
          <p:cNvSpPr>
            <a:spLocks noGrp="1"/>
          </p:cNvSpPr>
          <p:nvPr>
            <p:ph type="body" sz="quarter" idx="13"/>
          </p:nvPr>
        </p:nvSpPr>
        <p:spPr>
          <a:xfrm>
            <a:off x="1289860" y="5046651"/>
            <a:ext cx="5252400" cy="507831"/>
          </a:xfrm>
        </p:spPr>
        <p:txBody>
          <a:bodyPr wrap="square" anchor="b">
            <a:spAutoFit/>
          </a:bodyPr>
          <a:lstStyle>
            <a:lvl1pPr>
              <a:defRPr sz="1400">
                <a:solidFill>
                  <a:schemeClr val="accent2"/>
                </a:solidFill>
              </a:defRPr>
            </a:lvl1pPr>
            <a:lvl2pPr>
              <a:defRPr sz="1400">
                <a:solidFill>
                  <a:schemeClr val="accent2"/>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976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ack Cover dark Gradient">
    <p:bg>
      <p:bgPr>
        <a:gradFill>
          <a:gsLst>
            <a:gs pos="100000">
              <a:schemeClr val="accent1"/>
            </a:gs>
            <a:gs pos="0">
              <a:schemeClr val="accent5"/>
            </a:gs>
          </a:gsLst>
          <a:lin ang="0" scaled="0"/>
        </a:gra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935A1578-15A7-4FE7-8BC2-3ADC725AE7D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sp>
        <p:nvSpPr>
          <p:cNvPr id="21" name="Text Placeholder 2">
            <a:extLst>
              <a:ext uri="{FF2B5EF4-FFF2-40B4-BE49-F238E27FC236}">
                <a16:creationId xmlns:a16="http://schemas.microsoft.com/office/drawing/2014/main" id="{A8C97CF2-58B9-4D3E-A97E-A13E4A0D85FB}"/>
              </a:ext>
            </a:extLst>
          </p:cNvPr>
          <p:cNvSpPr>
            <a:spLocks noGrp="1"/>
          </p:cNvSpPr>
          <p:nvPr>
            <p:ph type="body" sz="quarter" idx="14"/>
          </p:nvPr>
        </p:nvSpPr>
        <p:spPr>
          <a:xfrm>
            <a:off x="989012" y="3034005"/>
            <a:ext cx="2287588" cy="184666"/>
          </a:xfrm>
        </p:spPr>
        <p:txBody>
          <a:bodyPr wrap="square">
            <a:spAutoFit/>
          </a:bodyPr>
          <a:lstStyle>
            <a:lvl1pPr>
              <a:buFontTx/>
              <a:buNone/>
              <a:defRPr sz="1200" b="1">
                <a:solidFill>
                  <a:schemeClr val="bg1"/>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sp>
        <p:nvSpPr>
          <p:cNvPr id="19" name="TextBox 18">
            <a:extLst>
              <a:ext uri="{FF2B5EF4-FFF2-40B4-BE49-F238E27FC236}">
                <a16:creationId xmlns:a16="http://schemas.microsoft.com/office/drawing/2014/main" id="{CA9A60C8-E226-40C2-BA6E-FB0E5CD95EAF}"/>
              </a:ext>
            </a:extLst>
          </p:cNvPr>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bg1"/>
                </a:solidFill>
                <a:latin typeface="+mn-lt"/>
                <a:ea typeface="+mn-ea"/>
                <a:cs typeface="+mn-cs"/>
              </a:rPr>
              <a:t>Document Classification: KPMG Confidential</a:t>
            </a:r>
          </a:p>
        </p:txBody>
      </p:sp>
      <p:sp>
        <p:nvSpPr>
          <p:cNvPr id="20" name="Text Placeholder 2">
            <a:extLst>
              <a:ext uri="{FF2B5EF4-FFF2-40B4-BE49-F238E27FC236}">
                <a16:creationId xmlns:a16="http://schemas.microsoft.com/office/drawing/2014/main" id="{46A431F5-5752-41D9-9BA1-05C9089BEEDB}"/>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bg1"/>
                </a:solidFill>
              </a:defRPr>
            </a:lvl1pPr>
            <a:lvl2pPr>
              <a:spcAft>
                <a:spcPts val="1000"/>
              </a:spcAft>
              <a:defRPr sz="900" b="0">
                <a:solidFill>
                  <a:schemeClr val="bg1"/>
                </a:solidFill>
              </a:defRPr>
            </a:lvl2pPr>
          </a:lstStyle>
          <a:p>
            <a:pPr lvl="0"/>
            <a:r>
              <a:rPr lang="en-US"/>
              <a:t>Click to edit Master text styles</a:t>
            </a:r>
          </a:p>
          <a:p>
            <a:pPr lvl="1"/>
            <a:r>
              <a:rPr lang="en-US"/>
              <a:t>Second level</a:t>
            </a:r>
          </a:p>
        </p:txBody>
      </p:sp>
      <p:sp>
        <p:nvSpPr>
          <p:cNvPr id="33" name="Text Placeholder 2">
            <a:extLst>
              <a:ext uri="{FF2B5EF4-FFF2-40B4-BE49-F238E27FC236}">
                <a16:creationId xmlns:a16="http://schemas.microsoft.com/office/drawing/2014/main" id="{0F2B2F76-409E-4474-B6EC-E952067E72C7}"/>
              </a:ext>
            </a:extLst>
          </p:cNvPr>
          <p:cNvSpPr>
            <a:spLocks noGrp="1"/>
          </p:cNvSpPr>
          <p:nvPr>
            <p:ph type="body" sz="quarter" idx="15"/>
          </p:nvPr>
        </p:nvSpPr>
        <p:spPr>
          <a:xfrm>
            <a:off x="995363" y="5457825"/>
            <a:ext cx="9360000" cy="138499"/>
          </a:xfrm>
        </p:spPr>
        <p:txBody>
          <a:bodyPr wrap="square">
            <a:spAutoFit/>
          </a:bodyPr>
          <a:lstStyle>
            <a:lvl1pPr>
              <a:defRPr sz="900" b="0">
                <a:solidFill>
                  <a:schemeClr val="bg1"/>
                </a:solidFill>
              </a:defRPr>
            </a:lvl1pPr>
            <a:lvl2pPr>
              <a:defRPr sz="900" b="0"/>
            </a:lvl2pPr>
            <a:lvl3pPr>
              <a:defRPr sz="900" b="0"/>
            </a:lvl3pPr>
            <a:lvl4pPr>
              <a:defRPr sz="900" b="0"/>
            </a:lvl4pPr>
            <a:lvl5pPr>
              <a:defRPr sz="900" b="0"/>
            </a:lvl5pPr>
          </a:lstStyle>
          <a:p>
            <a:pPr lvl="0"/>
            <a:r>
              <a:rPr lang="en-US"/>
              <a:t>Click to edit Master text styles</a:t>
            </a:r>
          </a:p>
        </p:txBody>
      </p:sp>
      <p:grpSp>
        <p:nvGrpSpPr>
          <p:cNvPr id="7" name="Group 6">
            <a:extLst>
              <a:ext uri="{FF2B5EF4-FFF2-40B4-BE49-F238E27FC236}">
                <a16:creationId xmlns:a16="http://schemas.microsoft.com/office/drawing/2014/main" id="{09454AF7-47D0-C78F-9315-A65A7A57888F}"/>
              </a:ext>
            </a:extLst>
          </p:cNvPr>
          <p:cNvGrpSpPr/>
          <p:nvPr userDrawn="1"/>
        </p:nvGrpSpPr>
        <p:grpSpPr>
          <a:xfrm>
            <a:off x="925786" y="2483041"/>
            <a:ext cx="1739543" cy="477524"/>
            <a:chOff x="751610" y="2139619"/>
            <a:chExt cx="1739543" cy="477524"/>
          </a:xfrm>
        </p:grpSpPr>
        <p:pic>
          <p:nvPicPr>
            <p:cNvPr id="8" name="Picture 7">
              <a:hlinkClick r:id="rId5"/>
              <a:extLst>
                <a:ext uri="{FF2B5EF4-FFF2-40B4-BE49-F238E27FC236}">
                  <a16:creationId xmlns:a16="http://schemas.microsoft.com/office/drawing/2014/main" id="{184C23C1-9388-80FD-64F0-0C8C8859CCD2}"/>
                </a:ext>
              </a:extLst>
            </p:cNvPr>
            <p:cNvPicPr>
              <a:picLocks/>
            </p:cNvPicPr>
            <p:nvPr userDrawn="1"/>
          </p:nvPicPr>
          <p:blipFill>
            <a:blip r:embed="rId6"/>
            <a:stretch>
              <a:fillRect/>
            </a:stretch>
          </p:blipFill>
          <p:spPr>
            <a:xfrm>
              <a:off x="751610" y="2149143"/>
              <a:ext cx="468000" cy="468000"/>
            </a:xfrm>
            <a:prstGeom prst="rect">
              <a:avLst/>
            </a:prstGeom>
          </p:spPr>
        </p:pic>
        <p:pic>
          <p:nvPicPr>
            <p:cNvPr id="9" name="Picture 8">
              <a:hlinkClick r:id="rId7"/>
              <a:extLst>
                <a:ext uri="{FF2B5EF4-FFF2-40B4-BE49-F238E27FC236}">
                  <a16:creationId xmlns:a16="http://schemas.microsoft.com/office/drawing/2014/main" id="{399699B1-398D-A59B-5896-08E8B8D77DF8}"/>
                </a:ext>
              </a:extLst>
            </p:cNvPr>
            <p:cNvPicPr>
              <a:picLocks/>
            </p:cNvPicPr>
            <p:nvPr userDrawn="1"/>
          </p:nvPicPr>
          <p:blipFill>
            <a:blip r:embed="rId8"/>
            <a:stretch>
              <a:fillRect/>
            </a:stretch>
          </p:blipFill>
          <p:spPr>
            <a:xfrm>
              <a:off x="1183459" y="2139619"/>
              <a:ext cx="468000" cy="468000"/>
            </a:xfrm>
            <a:prstGeom prst="rect">
              <a:avLst/>
            </a:prstGeom>
          </p:spPr>
        </p:pic>
        <p:pic>
          <p:nvPicPr>
            <p:cNvPr id="10" name="Picture 9">
              <a:hlinkClick r:id="rId9"/>
              <a:extLst>
                <a:ext uri="{FF2B5EF4-FFF2-40B4-BE49-F238E27FC236}">
                  <a16:creationId xmlns:a16="http://schemas.microsoft.com/office/drawing/2014/main" id="{A8872D06-6229-59BF-B515-36B335E5B142}"/>
                </a:ext>
              </a:extLst>
            </p:cNvPr>
            <p:cNvPicPr>
              <a:picLocks/>
            </p:cNvPicPr>
            <p:nvPr userDrawn="1"/>
          </p:nvPicPr>
          <p:blipFill>
            <a:blip r:embed="rId10"/>
            <a:stretch>
              <a:fillRect/>
            </a:stretch>
          </p:blipFill>
          <p:spPr>
            <a:xfrm>
              <a:off x="1593685" y="2149143"/>
              <a:ext cx="468000" cy="468000"/>
            </a:xfrm>
            <a:prstGeom prst="rect">
              <a:avLst/>
            </a:prstGeom>
          </p:spPr>
        </p:pic>
        <p:pic>
          <p:nvPicPr>
            <p:cNvPr id="11" name="Picture 10">
              <a:hlinkClick r:id="rId11"/>
              <a:extLst>
                <a:ext uri="{FF2B5EF4-FFF2-40B4-BE49-F238E27FC236}">
                  <a16:creationId xmlns:a16="http://schemas.microsoft.com/office/drawing/2014/main" id="{D9A19E7F-55D9-5EEB-DB0E-591D00A74698}"/>
                </a:ext>
              </a:extLst>
            </p:cNvPr>
            <p:cNvPicPr>
              <a:picLocks/>
            </p:cNvPicPr>
            <p:nvPr userDrawn="1"/>
          </p:nvPicPr>
          <p:blipFill>
            <a:blip r:embed="rId12"/>
            <a:stretch>
              <a:fillRect/>
            </a:stretch>
          </p:blipFill>
          <p:spPr>
            <a:xfrm>
              <a:off x="2023153" y="2149143"/>
              <a:ext cx="468000" cy="468000"/>
            </a:xfrm>
            <a:prstGeom prst="rect">
              <a:avLst/>
            </a:prstGeom>
          </p:spPr>
        </p:pic>
      </p:grpSp>
    </p:spTree>
    <p:extLst>
      <p:ext uri="{BB962C8B-B14F-4D97-AF65-F5344CB8AC3E}">
        <p14:creationId xmlns:p14="http://schemas.microsoft.com/office/powerpoint/2010/main" val="3267273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ack Cover light gradient">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sp>
        <p:nvSpPr>
          <p:cNvPr id="11" name="TextBox 10"/>
          <p:cNvSpPr txBox="1"/>
          <p:nvPr userDrawn="1">
            <p:custDataLst>
              <p:tags r:id="rId1"/>
            </p:custDataLst>
          </p:nvPr>
        </p:nvSpPr>
        <p:spPr>
          <a:xfrm>
            <a:off x="989263" y="5750095"/>
            <a:ext cx="2462213"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900" b="1" kern="1200" noProof="0">
                <a:solidFill>
                  <a:schemeClr val="accent2"/>
                </a:solidFill>
                <a:latin typeface="+mn-lt"/>
                <a:ea typeface="+mn-ea"/>
                <a:cs typeface="+mn-cs"/>
              </a:rPr>
              <a:t>Document Classification: KPMG Confidential</a:t>
            </a:r>
          </a:p>
        </p:txBody>
      </p:sp>
      <p:sp>
        <p:nvSpPr>
          <p:cNvPr id="53" name="Text Placeholder 2">
            <a:extLst>
              <a:ext uri="{FF2B5EF4-FFF2-40B4-BE49-F238E27FC236}">
                <a16:creationId xmlns:a16="http://schemas.microsoft.com/office/drawing/2014/main" id="{A835BAAE-8387-4EE5-AB59-6FBE19144C88}"/>
              </a:ext>
            </a:extLst>
          </p:cNvPr>
          <p:cNvSpPr>
            <a:spLocks noGrp="1"/>
          </p:cNvSpPr>
          <p:nvPr>
            <p:ph type="body" sz="quarter" idx="10"/>
          </p:nvPr>
        </p:nvSpPr>
        <p:spPr>
          <a:xfrm>
            <a:off x="989012" y="3336978"/>
            <a:ext cx="9360000" cy="1440000"/>
          </a:xfrm>
        </p:spPr>
        <p:txBody>
          <a:bodyPr anchor="b"/>
          <a:lstStyle>
            <a:lvl1pPr>
              <a:spcAft>
                <a:spcPts val="1000"/>
              </a:spcAft>
              <a:defRPr sz="900" b="0">
                <a:solidFill>
                  <a:schemeClr val="accent2"/>
                </a:solidFill>
              </a:defRPr>
            </a:lvl1pPr>
            <a:lvl2pPr>
              <a:spcAft>
                <a:spcPts val="1000"/>
              </a:spcAft>
              <a:defRPr sz="900" b="0">
                <a:solidFill>
                  <a:schemeClr val="accent2"/>
                </a:solidFill>
              </a:defRPr>
            </a:lvl2pPr>
          </a:lstStyle>
          <a:p>
            <a:pPr lvl="0"/>
            <a:r>
              <a:rPr lang="en-US"/>
              <a:t>Click to edit Master text styles</a:t>
            </a:r>
          </a:p>
          <a:p>
            <a:pPr lvl="1"/>
            <a:r>
              <a:rPr lang="en-US"/>
              <a:t>Second level</a:t>
            </a:r>
          </a:p>
        </p:txBody>
      </p:sp>
      <p:sp>
        <p:nvSpPr>
          <p:cNvPr id="54" name="Text Placeholder 2">
            <a:extLst>
              <a:ext uri="{FF2B5EF4-FFF2-40B4-BE49-F238E27FC236}">
                <a16:creationId xmlns:a16="http://schemas.microsoft.com/office/drawing/2014/main" id="{93B40796-98D9-465A-9944-CCD9D00EE921}"/>
              </a:ext>
            </a:extLst>
          </p:cNvPr>
          <p:cNvSpPr>
            <a:spLocks noGrp="1"/>
          </p:cNvSpPr>
          <p:nvPr>
            <p:ph type="body" sz="quarter" idx="14"/>
          </p:nvPr>
        </p:nvSpPr>
        <p:spPr>
          <a:xfrm>
            <a:off x="989012" y="3034005"/>
            <a:ext cx="2462464" cy="184666"/>
          </a:xfrm>
        </p:spPr>
        <p:txBody>
          <a:bodyPr wrap="square">
            <a:spAutoFit/>
          </a:bodyPr>
          <a:lstStyle>
            <a:lvl1pPr>
              <a:buFontTx/>
              <a:buNone/>
              <a:defRPr sz="1200" b="1">
                <a:solidFill>
                  <a:schemeClr val="accent2"/>
                </a:solidFill>
              </a:defRPr>
            </a:lvl1pPr>
            <a:lvl2pPr>
              <a:buFontTx/>
              <a:buNone/>
              <a:defRPr sz="900" b="0">
                <a:solidFill>
                  <a:schemeClr val="bg1">
                    <a:lumMod val="65000"/>
                  </a:schemeClr>
                </a:solidFill>
              </a:defRPr>
            </a:lvl2pPr>
            <a:lvl3pPr marL="0" indent="0">
              <a:buFontTx/>
              <a:buNone/>
              <a:defRPr sz="900" b="0">
                <a:solidFill>
                  <a:schemeClr val="bg1">
                    <a:lumMod val="65000"/>
                  </a:schemeClr>
                </a:solidFill>
              </a:defRPr>
            </a:lvl3pPr>
            <a:lvl4pPr marL="345600" indent="0">
              <a:buFontTx/>
              <a:buNone/>
              <a:defRPr sz="900" b="0">
                <a:solidFill>
                  <a:schemeClr val="bg1">
                    <a:lumMod val="65000"/>
                  </a:schemeClr>
                </a:solidFill>
              </a:defRPr>
            </a:lvl4pPr>
            <a:lvl5pPr marL="540000" indent="0">
              <a:buFontTx/>
              <a:buNone/>
              <a:defRPr sz="900" b="0">
                <a:solidFill>
                  <a:schemeClr val="bg1">
                    <a:lumMod val="65000"/>
                  </a:schemeClr>
                </a:solidFill>
              </a:defRPr>
            </a:lvl5pPr>
          </a:lstStyle>
          <a:p>
            <a:pPr lvl="0"/>
            <a:r>
              <a:rPr lang="en-US"/>
              <a:t>Click to edit Master text styles</a:t>
            </a:r>
          </a:p>
        </p:txBody>
      </p:sp>
      <p:pic>
        <p:nvPicPr>
          <p:cNvPr id="17" name="Graphic 16">
            <a:extLst>
              <a:ext uri="{FF2B5EF4-FFF2-40B4-BE49-F238E27FC236}">
                <a16:creationId xmlns:a16="http://schemas.microsoft.com/office/drawing/2014/main" id="{A51C6BDD-4F02-45D2-886C-4899A473F7F7}"/>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8476" y="371311"/>
            <a:ext cx="914400" cy="368346"/>
          </a:xfrm>
          <a:prstGeom prst="rect">
            <a:avLst/>
          </a:prstGeom>
        </p:spPr>
      </p:pic>
      <p:sp>
        <p:nvSpPr>
          <p:cNvPr id="3" name="Text Placeholder 2">
            <a:extLst>
              <a:ext uri="{FF2B5EF4-FFF2-40B4-BE49-F238E27FC236}">
                <a16:creationId xmlns:a16="http://schemas.microsoft.com/office/drawing/2014/main" id="{797036E0-0B01-4DDA-A3A8-A0C5ADAF5124}"/>
              </a:ext>
            </a:extLst>
          </p:cNvPr>
          <p:cNvSpPr>
            <a:spLocks noGrp="1"/>
          </p:cNvSpPr>
          <p:nvPr>
            <p:ph type="body" sz="quarter" idx="15"/>
          </p:nvPr>
        </p:nvSpPr>
        <p:spPr>
          <a:xfrm>
            <a:off x="995363" y="5457825"/>
            <a:ext cx="9360000" cy="138499"/>
          </a:xfrm>
        </p:spPr>
        <p:txBody>
          <a:bodyPr wrap="square">
            <a:spAutoFit/>
          </a:bodyPr>
          <a:lstStyle>
            <a:lvl1pPr>
              <a:defRPr sz="900" b="0"/>
            </a:lvl1pPr>
            <a:lvl2pPr>
              <a:defRPr sz="900" b="0"/>
            </a:lvl2pPr>
            <a:lvl3pPr>
              <a:defRPr sz="900" b="0"/>
            </a:lvl3pPr>
            <a:lvl4pPr>
              <a:defRPr sz="900" b="0"/>
            </a:lvl4pPr>
            <a:lvl5pPr>
              <a:defRPr sz="900" b="0"/>
            </a:lvl5pPr>
          </a:lstStyle>
          <a:p>
            <a:pPr lvl="0"/>
            <a:r>
              <a:rPr lang="en-US"/>
              <a:t>Click to edit Master text styles</a:t>
            </a:r>
          </a:p>
        </p:txBody>
      </p:sp>
      <p:grpSp>
        <p:nvGrpSpPr>
          <p:cNvPr id="2" name="Group 1">
            <a:extLst>
              <a:ext uri="{FF2B5EF4-FFF2-40B4-BE49-F238E27FC236}">
                <a16:creationId xmlns:a16="http://schemas.microsoft.com/office/drawing/2014/main" id="{83A691EA-3DDE-F682-4327-40E0C27958BD}"/>
              </a:ext>
            </a:extLst>
          </p:cNvPr>
          <p:cNvGrpSpPr/>
          <p:nvPr userDrawn="1"/>
        </p:nvGrpSpPr>
        <p:grpSpPr>
          <a:xfrm>
            <a:off x="925786" y="2483041"/>
            <a:ext cx="1739543" cy="477524"/>
            <a:chOff x="751610" y="2139619"/>
            <a:chExt cx="1739543" cy="477524"/>
          </a:xfrm>
        </p:grpSpPr>
        <p:pic>
          <p:nvPicPr>
            <p:cNvPr id="4" name="Picture 3">
              <a:hlinkClick r:id="rId5"/>
              <a:extLst>
                <a:ext uri="{FF2B5EF4-FFF2-40B4-BE49-F238E27FC236}">
                  <a16:creationId xmlns:a16="http://schemas.microsoft.com/office/drawing/2014/main" id="{D54ED2F4-43F6-5F6E-0047-53407A2F3FA1}"/>
                </a:ext>
              </a:extLst>
            </p:cNvPr>
            <p:cNvPicPr>
              <a:picLocks/>
            </p:cNvPicPr>
            <p:nvPr userDrawn="1"/>
          </p:nvPicPr>
          <p:blipFill>
            <a:blip r:embed="rId6"/>
            <a:stretch>
              <a:fillRect/>
            </a:stretch>
          </p:blipFill>
          <p:spPr>
            <a:xfrm>
              <a:off x="751610" y="2149143"/>
              <a:ext cx="468000" cy="468000"/>
            </a:xfrm>
            <a:prstGeom prst="rect">
              <a:avLst/>
            </a:prstGeom>
          </p:spPr>
        </p:pic>
        <p:pic>
          <p:nvPicPr>
            <p:cNvPr id="5" name="Picture 4">
              <a:hlinkClick r:id="rId7"/>
              <a:extLst>
                <a:ext uri="{FF2B5EF4-FFF2-40B4-BE49-F238E27FC236}">
                  <a16:creationId xmlns:a16="http://schemas.microsoft.com/office/drawing/2014/main" id="{B930CB4A-FE3C-EA15-26F4-6E30BDE11A40}"/>
                </a:ext>
              </a:extLst>
            </p:cNvPr>
            <p:cNvPicPr>
              <a:picLocks/>
            </p:cNvPicPr>
            <p:nvPr userDrawn="1"/>
          </p:nvPicPr>
          <p:blipFill>
            <a:blip r:embed="rId8"/>
            <a:stretch>
              <a:fillRect/>
            </a:stretch>
          </p:blipFill>
          <p:spPr>
            <a:xfrm>
              <a:off x="1183459" y="2139619"/>
              <a:ext cx="468000" cy="468000"/>
            </a:xfrm>
            <a:prstGeom prst="rect">
              <a:avLst/>
            </a:prstGeom>
          </p:spPr>
        </p:pic>
        <p:pic>
          <p:nvPicPr>
            <p:cNvPr id="6" name="Picture 5">
              <a:hlinkClick r:id="rId9"/>
              <a:extLst>
                <a:ext uri="{FF2B5EF4-FFF2-40B4-BE49-F238E27FC236}">
                  <a16:creationId xmlns:a16="http://schemas.microsoft.com/office/drawing/2014/main" id="{DE6EE670-51A1-C161-678E-D18DB2C202F8}"/>
                </a:ext>
              </a:extLst>
            </p:cNvPr>
            <p:cNvPicPr>
              <a:picLocks/>
            </p:cNvPicPr>
            <p:nvPr userDrawn="1"/>
          </p:nvPicPr>
          <p:blipFill>
            <a:blip r:embed="rId10"/>
            <a:stretch>
              <a:fillRect/>
            </a:stretch>
          </p:blipFill>
          <p:spPr>
            <a:xfrm>
              <a:off x="1593685" y="2149143"/>
              <a:ext cx="468000" cy="468000"/>
            </a:xfrm>
            <a:prstGeom prst="rect">
              <a:avLst/>
            </a:prstGeom>
          </p:spPr>
        </p:pic>
        <p:pic>
          <p:nvPicPr>
            <p:cNvPr id="7" name="Picture 6">
              <a:hlinkClick r:id="rId11"/>
              <a:extLst>
                <a:ext uri="{FF2B5EF4-FFF2-40B4-BE49-F238E27FC236}">
                  <a16:creationId xmlns:a16="http://schemas.microsoft.com/office/drawing/2014/main" id="{0D193DA9-747C-715F-9D5B-B41FB636E2BD}"/>
                </a:ext>
              </a:extLst>
            </p:cNvPr>
            <p:cNvPicPr>
              <a:picLocks/>
            </p:cNvPicPr>
            <p:nvPr userDrawn="1"/>
          </p:nvPicPr>
          <p:blipFill>
            <a:blip r:embed="rId12"/>
            <a:stretch>
              <a:fillRect/>
            </a:stretch>
          </p:blipFill>
          <p:spPr>
            <a:xfrm>
              <a:off x="2023153" y="2149143"/>
              <a:ext cx="468000" cy="468000"/>
            </a:xfrm>
            <a:prstGeom prst="rect">
              <a:avLst/>
            </a:prstGeom>
          </p:spPr>
        </p:pic>
      </p:grpSp>
    </p:spTree>
    <p:extLst>
      <p:ext uri="{BB962C8B-B14F-4D97-AF65-F5344CB8AC3E}">
        <p14:creationId xmlns:p14="http://schemas.microsoft.com/office/powerpoint/2010/main" val="34478150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palet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F5724-C137-47F3-B441-6C1B9714F578}"/>
              </a:ext>
            </a:extLst>
          </p:cNvPr>
          <p:cNvSpPr>
            <a:spLocks noGrp="1"/>
          </p:cNvSpPr>
          <p:nvPr>
            <p:ph type="title"/>
          </p:nvPr>
        </p:nvSpPr>
        <p:spPr>
          <a:solidFill>
            <a:schemeClr val="bg1"/>
          </a:solidFill>
        </p:spPr>
        <p:txBody>
          <a:bodyPr/>
          <a:lstStyle/>
          <a:p>
            <a:r>
              <a:rPr lang="en-US"/>
              <a:t>Click to edit Master title style</a:t>
            </a:r>
            <a:endParaRPr lang="en-GB"/>
          </a:p>
        </p:txBody>
      </p:sp>
      <p:sp>
        <p:nvSpPr>
          <p:cNvPr id="80" name="Rectangle 79">
            <a:extLst>
              <a:ext uri="{FF2B5EF4-FFF2-40B4-BE49-F238E27FC236}">
                <a16:creationId xmlns:a16="http://schemas.microsoft.com/office/drawing/2014/main" id="{0B4B9382-6DEA-4DBD-B56D-254AE233DA61}"/>
              </a:ext>
            </a:extLst>
          </p:cNvPr>
          <p:cNvSpPr/>
          <p:nvPr userDrawn="1"/>
        </p:nvSpPr>
        <p:spPr>
          <a:xfrm>
            <a:off x="998351" y="2246533"/>
            <a:ext cx="839614" cy="411225"/>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81" name="Rectangle 80">
            <a:extLst>
              <a:ext uri="{FF2B5EF4-FFF2-40B4-BE49-F238E27FC236}">
                <a16:creationId xmlns:a16="http://schemas.microsoft.com/office/drawing/2014/main" id="{C6998DCB-AE81-4424-8C14-FBA379AAF5F7}"/>
              </a:ext>
            </a:extLst>
          </p:cNvPr>
          <p:cNvSpPr/>
          <p:nvPr userDrawn="1"/>
        </p:nvSpPr>
        <p:spPr>
          <a:xfrm>
            <a:off x="998351" y="1731971"/>
            <a:ext cx="839614" cy="411225"/>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82" name="Rectangle 81">
            <a:extLst>
              <a:ext uri="{FF2B5EF4-FFF2-40B4-BE49-F238E27FC236}">
                <a16:creationId xmlns:a16="http://schemas.microsoft.com/office/drawing/2014/main" id="{6C0D61AA-1EB2-4FEB-B31E-3F07A093EC13}"/>
              </a:ext>
            </a:extLst>
          </p:cNvPr>
          <p:cNvSpPr/>
          <p:nvPr userDrawn="1"/>
        </p:nvSpPr>
        <p:spPr>
          <a:xfrm>
            <a:off x="998351" y="3786711"/>
            <a:ext cx="839614" cy="411225"/>
          </a:xfrm>
          <a:prstGeom prst="rect">
            <a:avLst/>
          </a:prstGeom>
          <a:solidFill>
            <a:srgbClr val="0C233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12</a:t>
            </a:r>
          </a:p>
          <a:p>
            <a:pPr algn="ctr"/>
            <a:r>
              <a:rPr lang="en-GB" sz="800">
                <a:solidFill>
                  <a:schemeClr val="bg1"/>
                </a:solidFill>
              </a:rPr>
              <a:t>35</a:t>
            </a:r>
          </a:p>
          <a:p>
            <a:pPr algn="ctr"/>
            <a:r>
              <a:rPr lang="en-GB" sz="800">
                <a:solidFill>
                  <a:schemeClr val="bg1"/>
                </a:solidFill>
              </a:rPr>
              <a:t>60</a:t>
            </a:r>
          </a:p>
        </p:txBody>
      </p:sp>
      <p:sp>
        <p:nvSpPr>
          <p:cNvPr id="88" name="Rectangle 87">
            <a:extLst>
              <a:ext uri="{FF2B5EF4-FFF2-40B4-BE49-F238E27FC236}">
                <a16:creationId xmlns:a16="http://schemas.microsoft.com/office/drawing/2014/main" id="{B0B588C8-469A-48E9-BAD3-5E00B75E2274}"/>
              </a:ext>
            </a:extLst>
          </p:cNvPr>
          <p:cNvSpPr/>
          <p:nvPr userDrawn="1"/>
        </p:nvSpPr>
        <p:spPr>
          <a:xfrm>
            <a:off x="998351" y="2761094"/>
            <a:ext cx="839614" cy="411225"/>
          </a:xfrm>
          <a:prstGeom prst="rect">
            <a:avLst/>
          </a:prstGeom>
          <a:solidFill>
            <a:srgbClr val="ACEA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172</a:t>
            </a:r>
          </a:p>
          <a:p>
            <a:pPr algn="ctr"/>
            <a:r>
              <a:rPr lang="en-GB" sz="800">
                <a:solidFill>
                  <a:sysClr val="windowText" lastClr="000000"/>
                </a:solidFill>
              </a:rPr>
              <a:t>234</a:t>
            </a:r>
          </a:p>
          <a:p>
            <a:pPr algn="ctr"/>
            <a:r>
              <a:rPr lang="en-GB" sz="800">
                <a:solidFill>
                  <a:sysClr val="windowText" lastClr="000000"/>
                </a:solidFill>
              </a:rPr>
              <a:t>255</a:t>
            </a:r>
          </a:p>
        </p:txBody>
      </p:sp>
      <p:sp>
        <p:nvSpPr>
          <p:cNvPr id="89" name="Rectangle 88">
            <a:extLst>
              <a:ext uri="{FF2B5EF4-FFF2-40B4-BE49-F238E27FC236}">
                <a16:creationId xmlns:a16="http://schemas.microsoft.com/office/drawing/2014/main" id="{68663C95-46F5-4BD3-A855-64D157FC5DA2}"/>
              </a:ext>
            </a:extLst>
          </p:cNvPr>
          <p:cNvSpPr/>
          <p:nvPr userDrawn="1"/>
        </p:nvSpPr>
        <p:spPr>
          <a:xfrm>
            <a:off x="2992848" y="1732478"/>
            <a:ext cx="839614" cy="411225"/>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90" name="TextBox 89">
            <a:extLst>
              <a:ext uri="{FF2B5EF4-FFF2-40B4-BE49-F238E27FC236}">
                <a16:creationId xmlns:a16="http://schemas.microsoft.com/office/drawing/2014/main" id="{D8B98DFB-AA9D-4F47-A9C8-2B4E91516074}"/>
              </a:ext>
            </a:extLst>
          </p:cNvPr>
          <p:cNvSpPr txBox="1"/>
          <p:nvPr userDrawn="1"/>
        </p:nvSpPr>
        <p:spPr>
          <a:xfrm>
            <a:off x="983882" y="1330325"/>
            <a:ext cx="1364046" cy="153888"/>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Primary Colours</a:t>
            </a:r>
          </a:p>
        </p:txBody>
      </p:sp>
      <p:sp>
        <p:nvSpPr>
          <p:cNvPr id="91" name="Rectangle 90">
            <a:extLst>
              <a:ext uri="{FF2B5EF4-FFF2-40B4-BE49-F238E27FC236}">
                <a16:creationId xmlns:a16="http://schemas.microsoft.com/office/drawing/2014/main" id="{0A9EDA4E-3DFC-4137-9624-AF8C4619FC52}"/>
              </a:ext>
            </a:extLst>
          </p:cNvPr>
          <p:cNvSpPr/>
          <p:nvPr userDrawn="1"/>
        </p:nvSpPr>
        <p:spPr>
          <a:xfrm>
            <a:off x="998351" y="3275656"/>
            <a:ext cx="839614" cy="411225"/>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0</a:t>
            </a:r>
          </a:p>
          <a:p>
            <a:pPr algn="ctr"/>
            <a:r>
              <a:rPr lang="en-GB" sz="800">
                <a:solidFill>
                  <a:schemeClr val="tx1"/>
                </a:solidFill>
              </a:rPr>
              <a:t>184</a:t>
            </a:r>
          </a:p>
          <a:p>
            <a:pPr algn="ctr"/>
            <a:r>
              <a:rPr lang="en-GB" sz="800">
                <a:solidFill>
                  <a:schemeClr val="tx1"/>
                </a:solidFill>
              </a:rPr>
              <a:t>245</a:t>
            </a:r>
          </a:p>
        </p:txBody>
      </p:sp>
      <p:sp>
        <p:nvSpPr>
          <p:cNvPr id="92" name="Rectangle 91">
            <a:extLst>
              <a:ext uri="{FF2B5EF4-FFF2-40B4-BE49-F238E27FC236}">
                <a16:creationId xmlns:a16="http://schemas.microsoft.com/office/drawing/2014/main" id="{AD6492BB-04FC-4C6C-89B7-60631857615E}"/>
              </a:ext>
            </a:extLst>
          </p:cNvPr>
          <p:cNvSpPr/>
          <p:nvPr userDrawn="1"/>
        </p:nvSpPr>
        <p:spPr>
          <a:xfrm>
            <a:off x="998351" y="4301271"/>
            <a:ext cx="839614" cy="411225"/>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93" name="Rectangle 92">
            <a:extLst>
              <a:ext uri="{FF2B5EF4-FFF2-40B4-BE49-F238E27FC236}">
                <a16:creationId xmlns:a16="http://schemas.microsoft.com/office/drawing/2014/main" id="{5B258B4F-E1EE-47E7-84A6-3459302EEAB0}"/>
              </a:ext>
            </a:extLst>
          </p:cNvPr>
          <p:cNvSpPr/>
          <p:nvPr userDrawn="1"/>
        </p:nvSpPr>
        <p:spPr>
          <a:xfrm>
            <a:off x="998351" y="4809439"/>
            <a:ext cx="839614" cy="411225"/>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94" name="TextBox 93">
            <a:extLst>
              <a:ext uri="{FF2B5EF4-FFF2-40B4-BE49-F238E27FC236}">
                <a16:creationId xmlns:a16="http://schemas.microsoft.com/office/drawing/2014/main" id="{F658D265-9DAE-4B9D-81D9-560B992AA1C2}"/>
              </a:ext>
            </a:extLst>
          </p:cNvPr>
          <p:cNvSpPr txBox="1"/>
          <p:nvPr userDrawn="1"/>
        </p:nvSpPr>
        <p:spPr>
          <a:xfrm>
            <a:off x="1921682" y="3874401"/>
            <a:ext cx="939007" cy="237066"/>
          </a:xfrm>
          <a:prstGeom prst="rect">
            <a:avLst/>
          </a:prstGeom>
          <a:noFill/>
        </p:spPr>
        <p:txBody>
          <a:bodyPr wrap="square" lIns="54610" tIns="54610" rIns="54610" bIns="54610" rtlCol="0" anchor="ctr">
            <a:noAutofit/>
          </a:bodyPr>
          <a:lstStyle/>
          <a:p>
            <a:pPr algn="l">
              <a:spcAft>
                <a:spcPts val="600"/>
              </a:spcAft>
            </a:pPr>
            <a:r>
              <a:rPr lang="en-GB" sz="1000"/>
              <a:t>Dark Blue</a:t>
            </a:r>
          </a:p>
        </p:txBody>
      </p:sp>
      <p:sp>
        <p:nvSpPr>
          <p:cNvPr id="95" name="TextBox 94">
            <a:extLst>
              <a:ext uri="{FF2B5EF4-FFF2-40B4-BE49-F238E27FC236}">
                <a16:creationId xmlns:a16="http://schemas.microsoft.com/office/drawing/2014/main" id="{703F2A08-5A56-4459-9F6A-8BF7CABE83AD}"/>
              </a:ext>
            </a:extLst>
          </p:cNvPr>
          <p:cNvSpPr txBox="1"/>
          <p:nvPr userDrawn="1"/>
        </p:nvSpPr>
        <p:spPr>
          <a:xfrm>
            <a:off x="1921682" y="1830789"/>
            <a:ext cx="939007" cy="237066"/>
          </a:xfrm>
          <a:prstGeom prst="rect">
            <a:avLst/>
          </a:prstGeom>
          <a:noFill/>
        </p:spPr>
        <p:txBody>
          <a:bodyPr wrap="square" lIns="54610" tIns="54610" rIns="54610" bIns="54610" rtlCol="0" anchor="ctr">
            <a:noAutofit/>
          </a:bodyPr>
          <a:lstStyle/>
          <a:p>
            <a:pPr algn="l">
              <a:spcAft>
                <a:spcPts val="600"/>
              </a:spcAft>
            </a:pPr>
            <a:r>
              <a:rPr lang="en-GB" sz="1000"/>
              <a:t>KPMG blue</a:t>
            </a:r>
          </a:p>
        </p:txBody>
      </p:sp>
      <p:sp>
        <p:nvSpPr>
          <p:cNvPr id="96" name="TextBox 95">
            <a:extLst>
              <a:ext uri="{FF2B5EF4-FFF2-40B4-BE49-F238E27FC236}">
                <a16:creationId xmlns:a16="http://schemas.microsoft.com/office/drawing/2014/main" id="{6FDB4774-C9D1-4AF5-A0E3-02A97E2A6160}"/>
              </a:ext>
            </a:extLst>
          </p:cNvPr>
          <p:cNvSpPr txBox="1"/>
          <p:nvPr userDrawn="1"/>
        </p:nvSpPr>
        <p:spPr>
          <a:xfrm>
            <a:off x="1921682" y="2852903"/>
            <a:ext cx="939007" cy="237066"/>
          </a:xfrm>
          <a:prstGeom prst="rect">
            <a:avLst/>
          </a:prstGeom>
          <a:noFill/>
        </p:spPr>
        <p:txBody>
          <a:bodyPr wrap="square" lIns="54610" tIns="54610" rIns="54610" bIns="54610" rtlCol="0" anchor="ctr">
            <a:noAutofit/>
          </a:bodyPr>
          <a:lstStyle/>
          <a:p>
            <a:pPr algn="l">
              <a:spcAft>
                <a:spcPts val="600"/>
              </a:spcAft>
            </a:pPr>
            <a:r>
              <a:rPr lang="en-GB" sz="1000"/>
              <a:t>Light Blue</a:t>
            </a:r>
          </a:p>
        </p:txBody>
      </p:sp>
      <p:sp>
        <p:nvSpPr>
          <p:cNvPr id="97" name="TextBox 96">
            <a:extLst>
              <a:ext uri="{FF2B5EF4-FFF2-40B4-BE49-F238E27FC236}">
                <a16:creationId xmlns:a16="http://schemas.microsoft.com/office/drawing/2014/main" id="{642B0082-BE8C-419F-BF55-809D98EEAA6E}"/>
              </a:ext>
            </a:extLst>
          </p:cNvPr>
          <p:cNvSpPr txBox="1">
            <a:spLocks/>
          </p:cNvSpPr>
          <p:nvPr userDrawn="1"/>
        </p:nvSpPr>
        <p:spPr>
          <a:xfrm>
            <a:off x="3916179" y="1817279"/>
            <a:ext cx="1253995" cy="237066"/>
          </a:xfrm>
          <a:prstGeom prst="rect">
            <a:avLst/>
          </a:prstGeom>
          <a:noFill/>
        </p:spPr>
        <p:txBody>
          <a:bodyPr wrap="square" lIns="54610" tIns="54610" rIns="54610" bIns="54610" rtlCol="0" anchor="ctr">
            <a:noAutofit/>
          </a:bodyPr>
          <a:lstStyle/>
          <a:p>
            <a:pPr algn="l">
              <a:spcAft>
                <a:spcPts val="600"/>
              </a:spcAft>
            </a:pPr>
            <a:r>
              <a:rPr lang="en-GB" sz="1000"/>
              <a:t>Blue</a:t>
            </a:r>
          </a:p>
        </p:txBody>
      </p:sp>
      <p:sp>
        <p:nvSpPr>
          <p:cNvPr id="98" name="TextBox 97">
            <a:extLst>
              <a:ext uri="{FF2B5EF4-FFF2-40B4-BE49-F238E27FC236}">
                <a16:creationId xmlns:a16="http://schemas.microsoft.com/office/drawing/2014/main" id="{095E0C6E-D6D4-4413-8BB5-9FFB156C3AFD}"/>
              </a:ext>
            </a:extLst>
          </p:cNvPr>
          <p:cNvSpPr txBox="1"/>
          <p:nvPr userDrawn="1"/>
        </p:nvSpPr>
        <p:spPr>
          <a:xfrm>
            <a:off x="1921682" y="2341846"/>
            <a:ext cx="939007" cy="237066"/>
          </a:xfrm>
          <a:prstGeom prst="rect">
            <a:avLst/>
          </a:prstGeom>
          <a:noFill/>
        </p:spPr>
        <p:txBody>
          <a:bodyPr wrap="square" lIns="54610" tIns="54610" rIns="54610" bIns="54610" rtlCol="0" anchor="ctr">
            <a:noAutofit/>
          </a:bodyPr>
          <a:lstStyle/>
          <a:p>
            <a:pPr algn="l">
              <a:spcAft>
                <a:spcPts val="600"/>
              </a:spcAft>
            </a:pPr>
            <a:r>
              <a:rPr lang="en-GB" sz="1000"/>
              <a:t>Cobalt Blue</a:t>
            </a:r>
          </a:p>
        </p:txBody>
      </p:sp>
      <p:sp>
        <p:nvSpPr>
          <p:cNvPr id="99" name="TextBox 98">
            <a:extLst>
              <a:ext uri="{FF2B5EF4-FFF2-40B4-BE49-F238E27FC236}">
                <a16:creationId xmlns:a16="http://schemas.microsoft.com/office/drawing/2014/main" id="{95702D95-2676-428D-AAA2-D4B9C53D4EEF}"/>
              </a:ext>
            </a:extLst>
          </p:cNvPr>
          <p:cNvSpPr txBox="1"/>
          <p:nvPr userDrawn="1"/>
        </p:nvSpPr>
        <p:spPr>
          <a:xfrm>
            <a:off x="1921682" y="3363960"/>
            <a:ext cx="939007" cy="237066"/>
          </a:xfrm>
          <a:prstGeom prst="rect">
            <a:avLst/>
          </a:prstGeom>
          <a:noFill/>
        </p:spPr>
        <p:txBody>
          <a:bodyPr wrap="square" lIns="54610" tIns="54610" rIns="54610" bIns="54610" rtlCol="0" anchor="ctr">
            <a:noAutofit/>
          </a:bodyPr>
          <a:lstStyle/>
          <a:p>
            <a:pPr algn="l">
              <a:spcAft>
                <a:spcPts val="600"/>
              </a:spcAft>
            </a:pPr>
            <a:r>
              <a:rPr lang="en-GB" sz="1000"/>
              <a:t>Pacific Blue</a:t>
            </a:r>
          </a:p>
        </p:txBody>
      </p:sp>
      <p:sp>
        <p:nvSpPr>
          <p:cNvPr id="100" name="TextBox 99">
            <a:extLst>
              <a:ext uri="{FF2B5EF4-FFF2-40B4-BE49-F238E27FC236}">
                <a16:creationId xmlns:a16="http://schemas.microsoft.com/office/drawing/2014/main" id="{C5016C08-732B-4B11-8BAD-7CB8E465F581}"/>
              </a:ext>
            </a:extLst>
          </p:cNvPr>
          <p:cNvSpPr txBox="1"/>
          <p:nvPr userDrawn="1"/>
        </p:nvSpPr>
        <p:spPr>
          <a:xfrm>
            <a:off x="1921682" y="4385458"/>
            <a:ext cx="939007" cy="237066"/>
          </a:xfrm>
          <a:prstGeom prst="rect">
            <a:avLst/>
          </a:prstGeom>
          <a:noFill/>
        </p:spPr>
        <p:txBody>
          <a:bodyPr wrap="square" lIns="54610" tIns="54610" rIns="54610" bIns="54610" rtlCol="0" anchor="ctr">
            <a:noAutofit/>
          </a:bodyPr>
          <a:lstStyle/>
          <a:p>
            <a:pPr algn="l">
              <a:spcAft>
                <a:spcPts val="600"/>
              </a:spcAft>
            </a:pPr>
            <a:r>
              <a:rPr lang="en-GB" sz="1000"/>
              <a:t>Purple</a:t>
            </a:r>
          </a:p>
        </p:txBody>
      </p:sp>
      <p:sp>
        <p:nvSpPr>
          <p:cNvPr id="122" name="TextBox 121">
            <a:extLst>
              <a:ext uri="{FF2B5EF4-FFF2-40B4-BE49-F238E27FC236}">
                <a16:creationId xmlns:a16="http://schemas.microsoft.com/office/drawing/2014/main" id="{9DDB8060-8015-48F0-9EB3-CAF03DAF995D}"/>
              </a:ext>
            </a:extLst>
          </p:cNvPr>
          <p:cNvSpPr txBox="1"/>
          <p:nvPr userDrawn="1"/>
        </p:nvSpPr>
        <p:spPr>
          <a:xfrm>
            <a:off x="1921682" y="4896518"/>
            <a:ext cx="939007" cy="237066"/>
          </a:xfrm>
          <a:prstGeom prst="rect">
            <a:avLst/>
          </a:prstGeom>
          <a:noFill/>
        </p:spPr>
        <p:txBody>
          <a:bodyPr wrap="square" lIns="54610" tIns="54610" rIns="54610" bIns="54610" rtlCol="0" anchor="ctr">
            <a:noAutofit/>
          </a:bodyPr>
          <a:lstStyle/>
          <a:p>
            <a:pPr algn="l">
              <a:spcAft>
                <a:spcPts val="600"/>
              </a:spcAft>
            </a:pPr>
            <a:r>
              <a:rPr lang="en-GB" sz="1000"/>
              <a:t>Pink</a:t>
            </a:r>
          </a:p>
        </p:txBody>
      </p:sp>
      <p:sp>
        <p:nvSpPr>
          <p:cNvPr id="123" name="Rectangle 122">
            <a:extLst>
              <a:ext uri="{FF2B5EF4-FFF2-40B4-BE49-F238E27FC236}">
                <a16:creationId xmlns:a16="http://schemas.microsoft.com/office/drawing/2014/main" id="{A6C87350-68BA-44B4-8034-C31368AE1CC5}"/>
              </a:ext>
            </a:extLst>
          </p:cNvPr>
          <p:cNvSpPr/>
          <p:nvPr userDrawn="1"/>
        </p:nvSpPr>
        <p:spPr>
          <a:xfrm>
            <a:off x="2999643" y="2243028"/>
            <a:ext cx="839614" cy="411225"/>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24" name="Rectangle 123">
            <a:extLst>
              <a:ext uri="{FF2B5EF4-FFF2-40B4-BE49-F238E27FC236}">
                <a16:creationId xmlns:a16="http://schemas.microsoft.com/office/drawing/2014/main" id="{78155B14-7498-4556-84CE-E80380598081}"/>
              </a:ext>
            </a:extLst>
          </p:cNvPr>
          <p:cNvSpPr/>
          <p:nvPr userDrawn="1"/>
        </p:nvSpPr>
        <p:spPr>
          <a:xfrm>
            <a:off x="2999643" y="2757590"/>
            <a:ext cx="839614" cy="411225"/>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180</a:t>
            </a:r>
          </a:p>
          <a:p>
            <a:pPr algn="ctr"/>
            <a:r>
              <a:rPr lang="en-GB" sz="800">
                <a:solidFill>
                  <a:schemeClr val="tx1"/>
                </a:solidFill>
              </a:rPr>
              <a:t>151</a:t>
            </a:r>
          </a:p>
          <a:p>
            <a:pPr algn="ctr"/>
            <a:r>
              <a:rPr lang="en-GB" sz="800">
                <a:solidFill>
                  <a:schemeClr val="tx1"/>
                </a:solidFill>
              </a:rPr>
              <a:t>255</a:t>
            </a:r>
          </a:p>
        </p:txBody>
      </p:sp>
      <p:sp>
        <p:nvSpPr>
          <p:cNvPr id="125" name="TextBox 124">
            <a:extLst>
              <a:ext uri="{FF2B5EF4-FFF2-40B4-BE49-F238E27FC236}">
                <a16:creationId xmlns:a16="http://schemas.microsoft.com/office/drawing/2014/main" id="{0C70EF42-D6E9-4998-9101-2586774B3FFA}"/>
              </a:ext>
            </a:extLst>
          </p:cNvPr>
          <p:cNvSpPr txBox="1"/>
          <p:nvPr userDrawn="1"/>
        </p:nvSpPr>
        <p:spPr>
          <a:xfrm>
            <a:off x="2992848" y="1330325"/>
            <a:ext cx="1946348"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Accent Colours for Infographics and charts only</a:t>
            </a:r>
          </a:p>
        </p:txBody>
      </p:sp>
      <p:sp>
        <p:nvSpPr>
          <p:cNvPr id="126" name="Rectangle 125">
            <a:extLst>
              <a:ext uri="{FF2B5EF4-FFF2-40B4-BE49-F238E27FC236}">
                <a16:creationId xmlns:a16="http://schemas.microsoft.com/office/drawing/2014/main" id="{E6904F85-D7B4-4C3E-AC49-768644AE9445}"/>
              </a:ext>
            </a:extLst>
          </p:cNvPr>
          <p:cNvSpPr/>
          <p:nvPr userDrawn="1"/>
        </p:nvSpPr>
        <p:spPr>
          <a:xfrm>
            <a:off x="2999643" y="3272151"/>
            <a:ext cx="839614" cy="411225"/>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sp>
        <p:nvSpPr>
          <p:cNvPr id="127" name="Rectangle 126">
            <a:extLst>
              <a:ext uri="{FF2B5EF4-FFF2-40B4-BE49-F238E27FC236}">
                <a16:creationId xmlns:a16="http://schemas.microsoft.com/office/drawing/2014/main" id="{FF58225A-59A1-4A4A-A075-B779934724A0}"/>
              </a:ext>
            </a:extLst>
          </p:cNvPr>
          <p:cNvSpPr/>
          <p:nvPr userDrawn="1"/>
        </p:nvSpPr>
        <p:spPr>
          <a:xfrm>
            <a:off x="2999643" y="3786713"/>
            <a:ext cx="839614" cy="411225"/>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255</a:t>
            </a:r>
          </a:p>
          <a:p>
            <a:pPr algn="ctr"/>
            <a:r>
              <a:rPr lang="en-GB" sz="800">
                <a:solidFill>
                  <a:sysClr val="windowText" lastClr="000000"/>
                </a:solidFill>
              </a:rPr>
              <a:t>163</a:t>
            </a:r>
          </a:p>
          <a:p>
            <a:pPr algn="ctr"/>
            <a:r>
              <a:rPr lang="en-GB" sz="800">
                <a:solidFill>
                  <a:sysClr val="windowText" lastClr="000000"/>
                </a:solidFill>
              </a:rPr>
              <a:t>218</a:t>
            </a:r>
          </a:p>
        </p:txBody>
      </p:sp>
      <p:sp>
        <p:nvSpPr>
          <p:cNvPr id="128" name="Rectangle 127">
            <a:extLst>
              <a:ext uri="{FF2B5EF4-FFF2-40B4-BE49-F238E27FC236}">
                <a16:creationId xmlns:a16="http://schemas.microsoft.com/office/drawing/2014/main" id="{3C59B207-7A8D-4660-8DB5-FD4B071F617E}"/>
              </a:ext>
            </a:extLst>
          </p:cNvPr>
          <p:cNvSpPr/>
          <p:nvPr userDrawn="1"/>
        </p:nvSpPr>
        <p:spPr>
          <a:xfrm>
            <a:off x="2999643" y="4301273"/>
            <a:ext cx="839614" cy="411225"/>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29" name="Rectangle 128">
            <a:extLst>
              <a:ext uri="{FF2B5EF4-FFF2-40B4-BE49-F238E27FC236}">
                <a16:creationId xmlns:a16="http://schemas.microsoft.com/office/drawing/2014/main" id="{678AFB1A-195E-44FA-BE15-D720E8B85D8F}"/>
              </a:ext>
            </a:extLst>
          </p:cNvPr>
          <p:cNvSpPr/>
          <p:nvPr userDrawn="1"/>
        </p:nvSpPr>
        <p:spPr>
          <a:xfrm>
            <a:off x="2999643" y="4809441"/>
            <a:ext cx="839614" cy="411225"/>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30" name="Rectangle 129">
            <a:extLst>
              <a:ext uri="{FF2B5EF4-FFF2-40B4-BE49-F238E27FC236}">
                <a16:creationId xmlns:a16="http://schemas.microsoft.com/office/drawing/2014/main" id="{1B6D0FF4-11D1-457F-956E-EAB85D8156E2}"/>
              </a:ext>
            </a:extLst>
          </p:cNvPr>
          <p:cNvSpPr/>
          <p:nvPr userDrawn="1"/>
        </p:nvSpPr>
        <p:spPr>
          <a:xfrm>
            <a:off x="2999643" y="5324001"/>
            <a:ext cx="839614" cy="411225"/>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accent3"/>
                </a:solidFill>
              </a:rPr>
              <a:t>99</a:t>
            </a:r>
          </a:p>
          <a:p>
            <a:pPr algn="ctr"/>
            <a:r>
              <a:rPr lang="en-GB" sz="800">
                <a:solidFill>
                  <a:schemeClr val="accent3"/>
                </a:solidFill>
              </a:rPr>
              <a:t>235</a:t>
            </a:r>
          </a:p>
          <a:p>
            <a:pPr algn="ctr"/>
            <a:r>
              <a:rPr lang="en-GB" sz="800">
                <a:solidFill>
                  <a:schemeClr val="accent3"/>
                </a:solidFill>
              </a:rPr>
              <a:t>218</a:t>
            </a:r>
          </a:p>
        </p:txBody>
      </p:sp>
      <p:sp>
        <p:nvSpPr>
          <p:cNvPr id="131" name="TextBox 130">
            <a:extLst>
              <a:ext uri="{FF2B5EF4-FFF2-40B4-BE49-F238E27FC236}">
                <a16:creationId xmlns:a16="http://schemas.microsoft.com/office/drawing/2014/main" id="{BB5D52C5-6967-46A4-840A-0F4BBAAA614D}"/>
              </a:ext>
            </a:extLst>
          </p:cNvPr>
          <p:cNvSpPr txBox="1">
            <a:spLocks/>
          </p:cNvSpPr>
          <p:nvPr userDrawn="1"/>
        </p:nvSpPr>
        <p:spPr>
          <a:xfrm>
            <a:off x="39161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Dark Pink</a:t>
            </a:r>
          </a:p>
        </p:txBody>
      </p:sp>
      <p:sp>
        <p:nvSpPr>
          <p:cNvPr id="132" name="TextBox 131">
            <a:extLst>
              <a:ext uri="{FF2B5EF4-FFF2-40B4-BE49-F238E27FC236}">
                <a16:creationId xmlns:a16="http://schemas.microsoft.com/office/drawing/2014/main" id="{DD7E36A7-608E-4095-AFE8-44754410AE91}"/>
              </a:ext>
            </a:extLst>
          </p:cNvPr>
          <p:cNvSpPr txBox="1">
            <a:spLocks/>
          </p:cNvSpPr>
          <p:nvPr userDrawn="1"/>
        </p:nvSpPr>
        <p:spPr>
          <a:xfrm>
            <a:off x="39161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Dark Purple</a:t>
            </a:r>
          </a:p>
        </p:txBody>
      </p:sp>
      <p:sp>
        <p:nvSpPr>
          <p:cNvPr id="133" name="TextBox 132">
            <a:extLst>
              <a:ext uri="{FF2B5EF4-FFF2-40B4-BE49-F238E27FC236}">
                <a16:creationId xmlns:a16="http://schemas.microsoft.com/office/drawing/2014/main" id="{9C9FED5C-190D-49E2-B63F-2F4A8F4FD2A9}"/>
              </a:ext>
            </a:extLst>
          </p:cNvPr>
          <p:cNvSpPr txBox="1">
            <a:spLocks/>
          </p:cNvSpPr>
          <p:nvPr userDrawn="1"/>
        </p:nvSpPr>
        <p:spPr>
          <a:xfrm>
            <a:off x="39161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Light Pink</a:t>
            </a:r>
          </a:p>
        </p:txBody>
      </p:sp>
      <p:sp>
        <p:nvSpPr>
          <p:cNvPr id="134" name="TextBox 133">
            <a:extLst>
              <a:ext uri="{FF2B5EF4-FFF2-40B4-BE49-F238E27FC236}">
                <a16:creationId xmlns:a16="http://schemas.microsoft.com/office/drawing/2014/main" id="{287480E6-9759-4B71-B8CA-452C4A2006EC}"/>
              </a:ext>
            </a:extLst>
          </p:cNvPr>
          <p:cNvSpPr txBox="1">
            <a:spLocks/>
          </p:cNvSpPr>
          <p:nvPr userDrawn="1"/>
        </p:nvSpPr>
        <p:spPr>
          <a:xfrm>
            <a:off x="3916179" y="4386074"/>
            <a:ext cx="1253995" cy="237066"/>
          </a:xfrm>
          <a:prstGeom prst="rect">
            <a:avLst/>
          </a:prstGeom>
          <a:noFill/>
        </p:spPr>
        <p:txBody>
          <a:bodyPr wrap="square" lIns="54610" tIns="54610" rIns="54610" bIns="54610" rtlCol="0" anchor="ctr">
            <a:noAutofit/>
          </a:bodyPr>
          <a:lstStyle/>
          <a:p>
            <a:pPr algn="l">
              <a:spcAft>
                <a:spcPts val="600"/>
              </a:spcAft>
            </a:pPr>
            <a:r>
              <a:rPr lang="en-GB" sz="1000"/>
              <a:t>Dark Green</a:t>
            </a:r>
          </a:p>
        </p:txBody>
      </p:sp>
      <p:sp>
        <p:nvSpPr>
          <p:cNvPr id="135" name="TextBox 134">
            <a:extLst>
              <a:ext uri="{FF2B5EF4-FFF2-40B4-BE49-F238E27FC236}">
                <a16:creationId xmlns:a16="http://schemas.microsoft.com/office/drawing/2014/main" id="{699CFDB7-519B-4F93-8992-FB8E8F58BBA8}"/>
              </a:ext>
            </a:extLst>
          </p:cNvPr>
          <p:cNvSpPr txBox="1">
            <a:spLocks/>
          </p:cNvSpPr>
          <p:nvPr userDrawn="1"/>
        </p:nvSpPr>
        <p:spPr>
          <a:xfrm>
            <a:off x="39161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Light Purple</a:t>
            </a:r>
          </a:p>
        </p:txBody>
      </p:sp>
      <p:sp>
        <p:nvSpPr>
          <p:cNvPr id="136" name="TextBox 135">
            <a:extLst>
              <a:ext uri="{FF2B5EF4-FFF2-40B4-BE49-F238E27FC236}">
                <a16:creationId xmlns:a16="http://schemas.microsoft.com/office/drawing/2014/main" id="{04261309-AD94-4DA2-9DE0-CF08CDC08A2D}"/>
              </a:ext>
            </a:extLst>
          </p:cNvPr>
          <p:cNvSpPr txBox="1">
            <a:spLocks/>
          </p:cNvSpPr>
          <p:nvPr userDrawn="1"/>
        </p:nvSpPr>
        <p:spPr>
          <a:xfrm>
            <a:off x="3916179" y="4897131"/>
            <a:ext cx="1253995" cy="237066"/>
          </a:xfrm>
          <a:prstGeom prst="rect">
            <a:avLst/>
          </a:prstGeom>
          <a:noFill/>
        </p:spPr>
        <p:txBody>
          <a:bodyPr wrap="square" lIns="54610" tIns="54610" rIns="54610" bIns="54610" rtlCol="0" anchor="ctr">
            <a:noAutofit/>
          </a:bodyPr>
          <a:lstStyle/>
          <a:p>
            <a:pPr algn="l">
              <a:spcAft>
                <a:spcPts val="600"/>
              </a:spcAft>
            </a:pPr>
            <a:r>
              <a:rPr lang="en-GB" sz="1000"/>
              <a:t>Green</a:t>
            </a:r>
          </a:p>
        </p:txBody>
      </p:sp>
      <p:sp>
        <p:nvSpPr>
          <p:cNvPr id="137" name="TextBox 136">
            <a:extLst>
              <a:ext uri="{FF2B5EF4-FFF2-40B4-BE49-F238E27FC236}">
                <a16:creationId xmlns:a16="http://schemas.microsoft.com/office/drawing/2014/main" id="{22F2A8E7-CBDC-4379-8206-549AD18BA6BE}"/>
              </a:ext>
            </a:extLst>
          </p:cNvPr>
          <p:cNvSpPr txBox="1">
            <a:spLocks/>
          </p:cNvSpPr>
          <p:nvPr userDrawn="1"/>
        </p:nvSpPr>
        <p:spPr>
          <a:xfrm>
            <a:off x="3916179" y="5408188"/>
            <a:ext cx="1253995" cy="237066"/>
          </a:xfrm>
          <a:prstGeom prst="rect">
            <a:avLst/>
          </a:prstGeom>
          <a:noFill/>
        </p:spPr>
        <p:txBody>
          <a:bodyPr wrap="square" lIns="54610" tIns="54610" rIns="54610" bIns="54610" rtlCol="0" anchor="ctr">
            <a:noAutofit/>
          </a:bodyPr>
          <a:lstStyle/>
          <a:p>
            <a:pPr algn="l">
              <a:spcAft>
                <a:spcPts val="600"/>
              </a:spcAft>
            </a:pPr>
            <a:r>
              <a:rPr lang="en-GB" sz="1000"/>
              <a:t>Light Green</a:t>
            </a:r>
          </a:p>
        </p:txBody>
      </p:sp>
      <p:sp>
        <p:nvSpPr>
          <p:cNvPr id="138" name="Rectangle 137">
            <a:extLst>
              <a:ext uri="{FF2B5EF4-FFF2-40B4-BE49-F238E27FC236}">
                <a16:creationId xmlns:a16="http://schemas.microsoft.com/office/drawing/2014/main" id="{D87A6D94-65CA-428E-BED2-08188E10A89C}"/>
              </a:ext>
            </a:extLst>
          </p:cNvPr>
          <p:cNvSpPr/>
          <p:nvPr userDrawn="1"/>
        </p:nvSpPr>
        <p:spPr>
          <a:xfrm>
            <a:off x="5232206" y="1731971"/>
            <a:ext cx="839614" cy="411225"/>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51</a:t>
            </a:r>
          </a:p>
          <a:p>
            <a:pPr algn="ctr"/>
            <a:r>
              <a:rPr lang="en-GB" sz="800">
                <a:solidFill>
                  <a:schemeClr val="bg1"/>
                </a:solidFill>
              </a:rPr>
              <a:t>51</a:t>
            </a:r>
          </a:p>
          <a:p>
            <a:pPr algn="ctr"/>
            <a:r>
              <a:rPr lang="en-GB" sz="800">
                <a:solidFill>
                  <a:schemeClr val="bg1"/>
                </a:solidFill>
              </a:rPr>
              <a:t>51</a:t>
            </a:r>
          </a:p>
        </p:txBody>
      </p:sp>
      <p:sp>
        <p:nvSpPr>
          <p:cNvPr id="139" name="Rectangle 138">
            <a:extLst>
              <a:ext uri="{FF2B5EF4-FFF2-40B4-BE49-F238E27FC236}">
                <a16:creationId xmlns:a16="http://schemas.microsoft.com/office/drawing/2014/main" id="{DB37D1E0-6E13-43AA-8690-2187719986CE}"/>
              </a:ext>
            </a:extLst>
          </p:cNvPr>
          <p:cNvSpPr/>
          <p:nvPr userDrawn="1"/>
        </p:nvSpPr>
        <p:spPr>
          <a:xfrm>
            <a:off x="5232206" y="2246533"/>
            <a:ext cx="839614" cy="411225"/>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a:p>
            <a:pPr algn="ctr"/>
            <a:endParaRPr lang="en-GB" sz="800">
              <a:solidFill>
                <a:schemeClr val="bg1"/>
              </a:solidFill>
            </a:endParaRPr>
          </a:p>
        </p:txBody>
      </p:sp>
      <p:sp>
        <p:nvSpPr>
          <p:cNvPr id="140" name="TextBox 139">
            <a:extLst>
              <a:ext uri="{FF2B5EF4-FFF2-40B4-BE49-F238E27FC236}">
                <a16:creationId xmlns:a16="http://schemas.microsoft.com/office/drawing/2014/main" id="{7D0EC1A1-8663-4279-B928-3DE7DCA9903E}"/>
              </a:ext>
            </a:extLst>
          </p:cNvPr>
          <p:cNvSpPr txBox="1"/>
          <p:nvPr userDrawn="1"/>
        </p:nvSpPr>
        <p:spPr>
          <a:xfrm>
            <a:off x="5225411" y="1330325"/>
            <a:ext cx="1545229" cy="307777"/>
          </a:xfrm>
          <a:prstGeom prst="rect">
            <a:avLst/>
          </a:prstGeom>
          <a:noFill/>
        </p:spPr>
        <p:txBody>
          <a:bodyPr wrap="square" lIns="0" tIns="0" rIns="0" bIns="0" rtlCol="0">
            <a:spAutoFit/>
          </a:bodyPr>
          <a:lstStyle/>
          <a:p>
            <a:pPr algn="l">
              <a:spcAft>
                <a:spcPts val="600"/>
              </a:spcAft>
            </a:pPr>
            <a:r>
              <a:rPr lang="en-US" sz="1000" b="1">
                <a:solidFill>
                  <a:sysClr val="windowText" lastClr="000000"/>
                </a:solidFill>
              </a:rPr>
              <a:t>Neutrals for Infographics and charts only </a:t>
            </a:r>
          </a:p>
        </p:txBody>
      </p:sp>
      <p:sp>
        <p:nvSpPr>
          <p:cNvPr id="141" name="Rectangle 140">
            <a:extLst>
              <a:ext uri="{FF2B5EF4-FFF2-40B4-BE49-F238E27FC236}">
                <a16:creationId xmlns:a16="http://schemas.microsoft.com/office/drawing/2014/main" id="{CCF5BD29-5929-45B7-A56B-8DBE91DA9C55}"/>
              </a:ext>
            </a:extLst>
          </p:cNvPr>
          <p:cNvSpPr/>
          <p:nvPr userDrawn="1"/>
        </p:nvSpPr>
        <p:spPr>
          <a:xfrm>
            <a:off x="5232206" y="2761094"/>
            <a:ext cx="839614" cy="411225"/>
          </a:xfrm>
          <a:prstGeom prst="rect">
            <a:avLst/>
          </a:prstGeom>
          <a:solidFill>
            <a:srgbClr val="98989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152</a:t>
            </a:r>
          </a:p>
          <a:p>
            <a:pPr algn="ctr"/>
            <a:r>
              <a:rPr lang="en-GB" sz="800">
                <a:solidFill>
                  <a:schemeClr val="bg1"/>
                </a:solidFill>
              </a:rPr>
              <a:t>152</a:t>
            </a:r>
          </a:p>
          <a:p>
            <a:pPr algn="ctr"/>
            <a:r>
              <a:rPr lang="en-GB" sz="800">
                <a:solidFill>
                  <a:schemeClr val="bg1"/>
                </a:solidFill>
              </a:rPr>
              <a:t>152</a:t>
            </a:r>
          </a:p>
        </p:txBody>
      </p:sp>
      <p:sp>
        <p:nvSpPr>
          <p:cNvPr id="142" name="Rectangle 141">
            <a:extLst>
              <a:ext uri="{FF2B5EF4-FFF2-40B4-BE49-F238E27FC236}">
                <a16:creationId xmlns:a16="http://schemas.microsoft.com/office/drawing/2014/main" id="{38184FEE-70BA-491C-9F07-837F82AA106B}"/>
              </a:ext>
            </a:extLst>
          </p:cNvPr>
          <p:cNvSpPr/>
          <p:nvPr userDrawn="1"/>
        </p:nvSpPr>
        <p:spPr>
          <a:xfrm>
            <a:off x="5232206" y="3275656"/>
            <a:ext cx="839614" cy="41122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178</a:t>
            </a:r>
          </a:p>
          <a:p>
            <a:pPr algn="ctr"/>
            <a:r>
              <a:rPr lang="en-GB" sz="800">
                <a:solidFill>
                  <a:sysClr val="windowText" lastClr="000000"/>
                </a:solidFill>
              </a:rPr>
              <a:t>178</a:t>
            </a:r>
          </a:p>
          <a:p>
            <a:pPr algn="ctr"/>
            <a:r>
              <a:rPr lang="en-GB" sz="800">
                <a:solidFill>
                  <a:sysClr val="windowText" lastClr="000000"/>
                </a:solidFill>
              </a:rPr>
              <a:t>178</a:t>
            </a:r>
          </a:p>
        </p:txBody>
      </p:sp>
      <p:sp>
        <p:nvSpPr>
          <p:cNvPr id="143" name="Rectangle 142">
            <a:extLst>
              <a:ext uri="{FF2B5EF4-FFF2-40B4-BE49-F238E27FC236}">
                <a16:creationId xmlns:a16="http://schemas.microsoft.com/office/drawing/2014/main" id="{90EACDDE-24FA-462A-9B3D-8E1261BF7BB1}"/>
              </a:ext>
            </a:extLst>
          </p:cNvPr>
          <p:cNvSpPr/>
          <p:nvPr userDrawn="1"/>
        </p:nvSpPr>
        <p:spPr>
          <a:xfrm>
            <a:off x="5232206" y="3790216"/>
            <a:ext cx="839614" cy="411225"/>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229</a:t>
            </a:r>
          </a:p>
          <a:p>
            <a:pPr algn="ctr"/>
            <a:r>
              <a:rPr lang="en-GB" sz="800">
                <a:solidFill>
                  <a:schemeClr val="tx1"/>
                </a:solidFill>
              </a:rPr>
              <a:t>229</a:t>
            </a:r>
          </a:p>
          <a:p>
            <a:pPr algn="ctr"/>
            <a:r>
              <a:rPr lang="en-GB" sz="800">
                <a:solidFill>
                  <a:schemeClr val="tx1"/>
                </a:solidFill>
              </a:rPr>
              <a:t>229</a:t>
            </a:r>
          </a:p>
        </p:txBody>
      </p:sp>
      <p:sp>
        <p:nvSpPr>
          <p:cNvPr id="144" name="TextBox 143">
            <a:extLst>
              <a:ext uri="{FF2B5EF4-FFF2-40B4-BE49-F238E27FC236}">
                <a16:creationId xmlns:a16="http://schemas.microsoft.com/office/drawing/2014/main" id="{EC3FEA02-2190-4DF1-916F-7ACD48F0B4C2}"/>
              </a:ext>
            </a:extLst>
          </p:cNvPr>
          <p:cNvSpPr txBox="1"/>
          <p:nvPr userDrawn="1"/>
        </p:nvSpPr>
        <p:spPr>
          <a:xfrm>
            <a:off x="6203979" y="2852903"/>
            <a:ext cx="1253995" cy="237066"/>
          </a:xfrm>
          <a:prstGeom prst="rect">
            <a:avLst/>
          </a:prstGeom>
          <a:noFill/>
        </p:spPr>
        <p:txBody>
          <a:bodyPr wrap="square" lIns="54610" tIns="54610" rIns="54610" bIns="54610" rtlCol="0" anchor="ctr">
            <a:noAutofit/>
          </a:bodyPr>
          <a:lstStyle/>
          <a:p>
            <a:pPr algn="l">
              <a:spcAft>
                <a:spcPts val="600"/>
              </a:spcAft>
            </a:pPr>
            <a:r>
              <a:rPr lang="en-GB" sz="1000"/>
              <a:t>Grey 3</a:t>
            </a:r>
          </a:p>
        </p:txBody>
      </p:sp>
      <p:sp>
        <p:nvSpPr>
          <p:cNvPr id="145" name="TextBox 144">
            <a:extLst>
              <a:ext uri="{FF2B5EF4-FFF2-40B4-BE49-F238E27FC236}">
                <a16:creationId xmlns:a16="http://schemas.microsoft.com/office/drawing/2014/main" id="{79E07AF7-FC15-4556-9563-C9C281FDA5F2}"/>
              </a:ext>
            </a:extLst>
          </p:cNvPr>
          <p:cNvSpPr txBox="1"/>
          <p:nvPr userDrawn="1"/>
        </p:nvSpPr>
        <p:spPr>
          <a:xfrm>
            <a:off x="6203979" y="1830789"/>
            <a:ext cx="1253995" cy="237066"/>
          </a:xfrm>
          <a:prstGeom prst="rect">
            <a:avLst/>
          </a:prstGeom>
          <a:noFill/>
        </p:spPr>
        <p:txBody>
          <a:bodyPr wrap="square" lIns="54610" tIns="54610" rIns="54610" bIns="54610" rtlCol="0" anchor="ctr">
            <a:noAutofit/>
          </a:bodyPr>
          <a:lstStyle/>
          <a:p>
            <a:pPr algn="l">
              <a:spcAft>
                <a:spcPts val="600"/>
              </a:spcAft>
            </a:pPr>
            <a:r>
              <a:rPr lang="en-GB" sz="1000"/>
              <a:t>Grey 1</a:t>
            </a:r>
          </a:p>
        </p:txBody>
      </p:sp>
      <p:sp>
        <p:nvSpPr>
          <p:cNvPr id="146" name="TextBox 145">
            <a:extLst>
              <a:ext uri="{FF2B5EF4-FFF2-40B4-BE49-F238E27FC236}">
                <a16:creationId xmlns:a16="http://schemas.microsoft.com/office/drawing/2014/main" id="{A121C6FF-8D6E-4436-A2DB-59B64FAD7076}"/>
              </a:ext>
            </a:extLst>
          </p:cNvPr>
          <p:cNvSpPr txBox="1"/>
          <p:nvPr userDrawn="1"/>
        </p:nvSpPr>
        <p:spPr>
          <a:xfrm>
            <a:off x="6203979" y="3363960"/>
            <a:ext cx="1253995" cy="237066"/>
          </a:xfrm>
          <a:prstGeom prst="rect">
            <a:avLst/>
          </a:prstGeom>
          <a:noFill/>
        </p:spPr>
        <p:txBody>
          <a:bodyPr wrap="square" lIns="54610" tIns="54610" rIns="54610" bIns="54610" rtlCol="0" anchor="ctr">
            <a:noAutofit/>
          </a:bodyPr>
          <a:lstStyle/>
          <a:p>
            <a:pPr algn="l">
              <a:spcAft>
                <a:spcPts val="600"/>
              </a:spcAft>
            </a:pPr>
            <a:r>
              <a:rPr lang="en-GB" sz="1000"/>
              <a:t>Grey 4</a:t>
            </a:r>
          </a:p>
        </p:txBody>
      </p:sp>
      <p:sp>
        <p:nvSpPr>
          <p:cNvPr id="147" name="TextBox 146">
            <a:extLst>
              <a:ext uri="{FF2B5EF4-FFF2-40B4-BE49-F238E27FC236}">
                <a16:creationId xmlns:a16="http://schemas.microsoft.com/office/drawing/2014/main" id="{BAED589B-5ED1-418C-9E67-338784BC8640}"/>
              </a:ext>
            </a:extLst>
          </p:cNvPr>
          <p:cNvSpPr txBox="1"/>
          <p:nvPr userDrawn="1"/>
        </p:nvSpPr>
        <p:spPr>
          <a:xfrm>
            <a:off x="6203979" y="3875017"/>
            <a:ext cx="1253995" cy="237066"/>
          </a:xfrm>
          <a:prstGeom prst="rect">
            <a:avLst/>
          </a:prstGeom>
          <a:noFill/>
        </p:spPr>
        <p:txBody>
          <a:bodyPr wrap="square" lIns="54610" tIns="54610" rIns="54610" bIns="54610" rtlCol="0" anchor="ctr">
            <a:noAutofit/>
          </a:bodyPr>
          <a:lstStyle/>
          <a:p>
            <a:pPr algn="l">
              <a:spcAft>
                <a:spcPts val="600"/>
              </a:spcAft>
            </a:pPr>
            <a:r>
              <a:rPr lang="en-GB" sz="1000"/>
              <a:t>Grey 5</a:t>
            </a:r>
          </a:p>
        </p:txBody>
      </p:sp>
      <p:sp>
        <p:nvSpPr>
          <p:cNvPr id="148" name="TextBox 147">
            <a:extLst>
              <a:ext uri="{FF2B5EF4-FFF2-40B4-BE49-F238E27FC236}">
                <a16:creationId xmlns:a16="http://schemas.microsoft.com/office/drawing/2014/main" id="{70D02553-48DF-4041-99A5-AA13C2DC2B44}"/>
              </a:ext>
            </a:extLst>
          </p:cNvPr>
          <p:cNvSpPr txBox="1"/>
          <p:nvPr userDrawn="1"/>
        </p:nvSpPr>
        <p:spPr>
          <a:xfrm>
            <a:off x="6203979" y="2341846"/>
            <a:ext cx="1253995" cy="237066"/>
          </a:xfrm>
          <a:prstGeom prst="rect">
            <a:avLst/>
          </a:prstGeom>
          <a:noFill/>
        </p:spPr>
        <p:txBody>
          <a:bodyPr wrap="square" lIns="54610" tIns="54610" rIns="54610" bIns="54610" rtlCol="0" anchor="ctr">
            <a:noAutofit/>
          </a:bodyPr>
          <a:lstStyle/>
          <a:p>
            <a:pPr algn="l">
              <a:spcAft>
                <a:spcPts val="600"/>
              </a:spcAft>
            </a:pPr>
            <a:r>
              <a:rPr lang="en-GB" sz="1000"/>
              <a:t>Grey 2</a:t>
            </a:r>
          </a:p>
        </p:txBody>
      </p:sp>
      <p:sp>
        <p:nvSpPr>
          <p:cNvPr id="149" name="Rectangle 148">
            <a:extLst>
              <a:ext uri="{FF2B5EF4-FFF2-40B4-BE49-F238E27FC236}">
                <a16:creationId xmlns:a16="http://schemas.microsoft.com/office/drawing/2014/main" id="{B4CDB103-522D-48EC-B8B2-A2E4667B4B76}"/>
              </a:ext>
            </a:extLst>
          </p:cNvPr>
          <p:cNvSpPr/>
          <p:nvPr userDrawn="1"/>
        </p:nvSpPr>
        <p:spPr>
          <a:xfrm>
            <a:off x="7170486" y="2656172"/>
            <a:ext cx="839614" cy="411225"/>
          </a:xfrm>
          <a:prstGeom prst="rect">
            <a:avLst/>
          </a:prstGeom>
          <a:gradFill>
            <a:gsLst>
              <a:gs pos="100000">
                <a:schemeClr val="accent1"/>
              </a:gs>
              <a:gs pos="0">
                <a:schemeClr val="accent5"/>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0" name="Rectangle 149">
            <a:extLst>
              <a:ext uri="{FF2B5EF4-FFF2-40B4-BE49-F238E27FC236}">
                <a16:creationId xmlns:a16="http://schemas.microsoft.com/office/drawing/2014/main" id="{1AFFBE6D-0AD2-4A35-9AA7-45A0FCB4A01F}"/>
              </a:ext>
            </a:extLst>
          </p:cNvPr>
          <p:cNvSpPr/>
          <p:nvPr userDrawn="1"/>
        </p:nvSpPr>
        <p:spPr>
          <a:xfrm>
            <a:off x="9170077" y="2656172"/>
            <a:ext cx="839614" cy="411225"/>
          </a:xfrm>
          <a:prstGeom prst="rect">
            <a:avLst/>
          </a:prstGeom>
          <a:gradFill>
            <a:gsLst>
              <a:gs pos="100000">
                <a:srgbClr val="ACEAFF"/>
              </a:gs>
              <a:gs pos="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endParaRPr lang="en-GB" sz="800">
              <a:solidFill>
                <a:schemeClr val="bg1"/>
              </a:solidFill>
            </a:endParaRPr>
          </a:p>
        </p:txBody>
      </p:sp>
      <p:sp>
        <p:nvSpPr>
          <p:cNvPr id="151" name="TextBox 150">
            <a:extLst>
              <a:ext uri="{FF2B5EF4-FFF2-40B4-BE49-F238E27FC236}">
                <a16:creationId xmlns:a16="http://schemas.microsoft.com/office/drawing/2014/main" id="{ECFF6FFB-5D07-4250-BEF0-CDC882689078}"/>
              </a:ext>
            </a:extLst>
          </p:cNvPr>
          <p:cNvSpPr txBox="1"/>
          <p:nvPr userDrawn="1"/>
        </p:nvSpPr>
        <p:spPr>
          <a:xfrm>
            <a:off x="8028290" y="2743862"/>
            <a:ext cx="1568421" cy="237066"/>
          </a:xfrm>
          <a:prstGeom prst="rect">
            <a:avLst/>
          </a:prstGeom>
          <a:noFill/>
        </p:spPr>
        <p:txBody>
          <a:bodyPr wrap="square" lIns="54610" tIns="54610" rIns="54610" bIns="54610" rtlCol="0" anchor="ctr">
            <a:noAutofit/>
          </a:bodyPr>
          <a:lstStyle/>
          <a:p>
            <a:pPr algn="l">
              <a:spcAft>
                <a:spcPts val="600"/>
              </a:spcAft>
            </a:pPr>
            <a:r>
              <a:rPr lang="en-GB" sz="1000"/>
              <a:t>Purple/</a:t>
            </a:r>
            <a:br>
              <a:rPr lang="en-GB" sz="1000"/>
            </a:br>
            <a:r>
              <a:rPr lang="en-GB" sz="1000"/>
              <a:t>Cobalt gradient</a:t>
            </a:r>
          </a:p>
        </p:txBody>
      </p:sp>
      <p:sp>
        <p:nvSpPr>
          <p:cNvPr id="152" name="TextBox 151">
            <a:extLst>
              <a:ext uri="{FF2B5EF4-FFF2-40B4-BE49-F238E27FC236}">
                <a16:creationId xmlns:a16="http://schemas.microsoft.com/office/drawing/2014/main" id="{45965361-0B4C-4736-ACD2-BA200F28104F}"/>
              </a:ext>
            </a:extLst>
          </p:cNvPr>
          <p:cNvSpPr txBox="1"/>
          <p:nvPr userDrawn="1"/>
        </p:nvSpPr>
        <p:spPr>
          <a:xfrm>
            <a:off x="10053992" y="2743862"/>
            <a:ext cx="1287337" cy="237066"/>
          </a:xfrm>
          <a:prstGeom prst="rect">
            <a:avLst/>
          </a:prstGeom>
          <a:noFill/>
        </p:spPr>
        <p:txBody>
          <a:bodyPr wrap="square" lIns="54610" tIns="54610" rIns="54610" bIns="54610" rtlCol="0" anchor="ctr">
            <a:noAutofit/>
          </a:bodyPr>
          <a:lstStyle/>
          <a:p>
            <a:pPr algn="l">
              <a:spcAft>
                <a:spcPts val="600"/>
              </a:spcAft>
            </a:pPr>
            <a:r>
              <a:rPr lang="en-GB" sz="1000"/>
              <a:t>Pacific/</a:t>
            </a:r>
            <a:br>
              <a:rPr lang="en-GB" sz="1000"/>
            </a:br>
            <a:r>
              <a:rPr lang="en-GB" sz="1000"/>
              <a:t>Light Blue gradient</a:t>
            </a:r>
          </a:p>
        </p:txBody>
      </p:sp>
      <p:sp>
        <p:nvSpPr>
          <p:cNvPr id="153" name="TextBox 152">
            <a:extLst>
              <a:ext uri="{FF2B5EF4-FFF2-40B4-BE49-F238E27FC236}">
                <a16:creationId xmlns:a16="http://schemas.microsoft.com/office/drawing/2014/main" id="{BD735D06-416E-49AE-B073-B2BD1542A5DE}"/>
              </a:ext>
            </a:extLst>
          </p:cNvPr>
          <p:cNvSpPr txBox="1"/>
          <p:nvPr userDrawn="1"/>
        </p:nvSpPr>
        <p:spPr>
          <a:xfrm>
            <a:off x="7146554" y="1298952"/>
            <a:ext cx="4047046" cy="1269578"/>
          </a:xfrm>
          <a:prstGeom prst="rect">
            <a:avLst/>
          </a:prstGeom>
          <a:noFill/>
        </p:spPr>
        <p:txBody>
          <a:bodyPr wrap="square" lIns="0" tIns="0" rIns="0" bIns="0" rtlCol="0">
            <a:spAutoFit/>
          </a:bodyPr>
          <a:lstStyle/>
          <a:p>
            <a:pPr algn="l">
              <a:spcAft>
                <a:spcPts val="300"/>
              </a:spcAft>
            </a:pPr>
            <a:r>
              <a:rPr lang="en-US" sz="1000" b="1">
                <a:solidFill>
                  <a:sysClr val="windowText" lastClr="000000"/>
                </a:solidFill>
              </a:rPr>
              <a:t>Gradients</a:t>
            </a:r>
          </a:p>
          <a:p>
            <a:pPr marL="171450" indent="-171450" algn="l">
              <a:spcAft>
                <a:spcPts val="300"/>
              </a:spcAft>
              <a:buFont typeface="Arial" panose="020B0604020202020204" pitchFamily="34" charset="0"/>
              <a:buChar char="•"/>
            </a:pPr>
            <a:r>
              <a:rPr lang="en-GB" sz="1000" b="0">
                <a:solidFill>
                  <a:sysClr val="windowText" lastClr="000000"/>
                </a:solidFill>
              </a:rPr>
              <a:t>The colours are applied at both ends of the gradient, at 0% and 100% locations</a:t>
            </a:r>
          </a:p>
          <a:p>
            <a:pPr marL="171450" indent="-171450" algn="l">
              <a:spcAft>
                <a:spcPts val="300"/>
              </a:spcAft>
              <a:buFont typeface="Arial" panose="020B0604020202020204" pitchFamily="34" charset="0"/>
              <a:buChar char="•"/>
            </a:pPr>
            <a:r>
              <a:rPr lang="en-GB" sz="1000" b="0">
                <a:solidFill>
                  <a:sysClr val="windowText" lastClr="000000"/>
                </a:solidFill>
              </a:rPr>
              <a:t>The mid-point is at 50%</a:t>
            </a:r>
          </a:p>
          <a:p>
            <a:pPr marL="171450" indent="-171450" algn="l">
              <a:spcAft>
                <a:spcPts val="300"/>
              </a:spcAft>
              <a:buFont typeface="Arial" panose="020B0604020202020204" pitchFamily="34" charset="0"/>
              <a:buChar char="•"/>
            </a:pPr>
            <a:r>
              <a:rPr lang="en-GB" sz="1000" b="0">
                <a:solidFill>
                  <a:sysClr val="windowText" lastClr="000000"/>
                </a:solidFill>
              </a:rPr>
              <a:t>The gradients are used at a 0º angle</a:t>
            </a:r>
          </a:p>
          <a:p>
            <a:pPr marL="171450" indent="-171450" algn="l">
              <a:spcAft>
                <a:spcPts val="300"/>
              </a:spcAft>
              <a:buFont typeface="Arial" panose="020B0604020202020204" pitchFamily="34" charset="0"/>
              <a:buChar char="•"/>
            </a:pPr>
            <a:r>
              <a:rPr lang="en-GB" sz="1000" b="0">
                <a:solidFill>
                  <a:sysClr val="windowText" lastClr="000000"/>
                </a:solidFill>
              </a:rPr>
              <a:t>Use the linear gradient, never radial</a:t>
            </a:r>
          </a:p>
          <a:p>
            <a:pPr marL="171450" indent="-171450" algn="l">
              <a:spcAft>
                <a:spcPts val="300"/>
              </a:spcAft>
              <a:buFont typeface="Arial" panose="020B0604020202020204" pitchFamily="34" charset="0"/>
              <a:buChar char="•"/>
            </a:pPr>
            <a:r>
              <a:rPr lang="en-GB" sz="1000" b="0">
                <a:solidFill>
                  <a:sysClr val="windowText" lastClr="000000"/>
                </a:solidFill>
              </a:rPr>
              <a:t>Do not create new gradients; use only the gradients shown here</a:t>
            </a:r>
            <a:endParaRPr lang="en-US" sz="1000" b="0">
              <a:solidFill>
                <a:sysClr val="windowText" lastClr="000000"/>
              </a:solidFill>
            </a:endParaRPr>
          </a:p>
        </p:txBody>
      </p:sp>
      <p:sp>
        <p:nvSpPr>
          <p:cNvPr id="154" name="Rectangle 153">
            <a:extLst>
              <a:ext uri="{FF2B5EF4-FFF2-40B4-BE49-F238E27FC236}">
                <a16:creationId xmlns:a16="http://schemas.microsoft.com/office/drawing/2014/main" id="{1152E5F7-E4BB-49DE-8133-604EB4B4E189}"/>
              </a:ext>
            </a:extLst>
          </p:cNvPr>
          <p:cNvSpPr/>
          <p:nvPr userDrawn="1"/>
        </p:nvSpPr>
        <p:spPr>
          <a:xfrm>
            <a:off x="5225411" y="4304594"/>
            <a:ext cx="839614" cy="41122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255</a:t>
            </a:r>
          </a:p>
          <a:p>
            <a:pPr algn="ctr"/>
            <a:r>
              <a:rPr lang="en-GB" sz="800">
                <a:solidFill>
                  <a:schemeClr val="tx1"/>
                </a:solidFill>
              </a:rPr>
              <a:t>255</a:t>
            </a:r>
          </a:p>
        </p:txBody>
      </p:sp>
      <p:sp>
        <p:nvSpPr>
          <p:cNvPr id="155" name="TextBox 154">
            <a:extLst>
              <a:ext uri="{FF2B5EF4-FFF2-40B4-BE49-F238E27FC236}">
                <a16:creationId xmlns:a16="http://schemas.microsoft.com/office/drawing/2014/main" id="{61D0619E-06B9-4925-A111-7A7045172CD7}"/>
              </a:ext>
            </a:extLst>
          </p:cNvPr>
          <p:cNvSpPr txBox="1"/>
          <p:nvPr userDrawn="1"/>
        </p:nvSpPr>
        <p:spPr>
          <a:xfrm>
            <a:off x="6197184" y="4389395"/>
            <a:ext cx="1253995" cy="237066"/>
          </a:xfrm>
          <a:prstGeom prst="rect">
            <a:avLst/>
          </a:prstGeom>
          <a:noFill/>
        </p:spPr>
        <p:txBody>
          <a:bodyPr wrap="square" lIns="54610" tIns="54610" rIns="54610" bIns="54610" rtlCol="0" anchor="ctr">
            <a:noAutofit/>
          </a:bodyPr>
          <a:lstStyle/>
          <a:p>
            <a:pPr algn="l">
              <a:spcAft>
                <a:spcPts val="600"/>
              </a:spcAft>
            </a:pPr>
            <a:r>
              <a:rPr lang="en-GB" sz="1000"/>
              <a:t>White</a:t>
            </a:r>
          </a:p>
        </p:txBody>
      </p:sp>
      <p:sp>
        <p:nvSpPr>
          <p:cNvPr id="156" name="TextBox 155">
            <a:extLst>
              <a:ext uri="{FF2B5EF4-FFF2-40B4-BE49-F238E27FC236}">
                <a16:creationId xmlns:a16="http://schemas.microsoft.com/office/drawing/2014/main" id="{C3D18832-9992-4165-B210-08BEC15E389B}"/>
              </a:ext>
            </a:extLst>
          </p:cNvPr>
          <p:cNvSpPr txBox="1"/>
          <p:nvPr userDrawn="1"/>
        </p:nvSpPr>
        <p:spPr>
          <a:xfrm>
            <a:off x="7146554" y="3336981"/>
            <a:ext cx="1194238" cy="153888"/>
          </a:xfrm>
          <a:prstGeom prst="rect">
            <a:avLst/>
          </a:prstGeom>
          <a:noFill/>
        </p:spPr>
        <p:txBody>
          <a:bodyPr wrap="none" lIns="0" tIns="0" rIns="0" bIns="0" rtlCol="0">
            <a:noAutofit/>
          </a:bodyPr>
          <a:lstStyle/>
          <a:p>
            <a:pPr algn="l">
              <a:spcAft>
                <a:spcPts val="600"/>
              </a:spcAft>
            </a:pPr>
            <a:r>
              <a:rPr lang="en-US" sz="1000" b="1">
                <a:solidFill>
                  <a:sysClr val="windowText" lastClr="000000"/>
                </a:solidFill>
              </a:rPr>
              <a:t>Traffic Light Palette</a:t>
            </a:r>
            <a:endParaRPr lang="en-US" sz="1000" b="0">
              <a:solidFill>
                <a:sysClr val="windowText" lastClr="000000"/>
              </a:solidFill>
            </a:endParaRPr>
          </a:p>
        </p:txBody>
      </p:sp>
      <p:sp>
        <p:nvSpPr>
          <p:cNvPr id="157" name="Rectangle 156">
            <a:extLst>
              <a:ext uri="{FF2B5EF4-FFF2-40B4-BE49-F238E27FC236}">
                <a16:creationId xmlns:a16="http://schemas.microsoft.com/office/drawing/2014/main" id="{7040BA31-C745-42A6-A259-274FCB782455}"/>
              </a:ext>
            </a:extLst>
          </p:cNvPr>
          <p:cNvSpPr>
            <a:spLocks/>
          </p:cNvSpPr>
          <p:nvPr userDrawn="1"/>
        </p:nvSpPr>
        <p:spPr>
          <a:xfrm>
            <a:off x="9353776" y="3589581"/>
            <a:ext cx="839614" cy="411225"/>
          </a:xfrm>
          <a:prstGeom prst="rect">
            <a:avLst/>
          </a:prstGeom>
          <a:solidFill>
            <a:srgbClr val="2699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38</a:t>
            </a:r>
          </a:p>
          <a:p>
            <a:pPr algn="ctr"/>
            <a:r>
              <a:rPr lang="en-GB" sz="800">
                <a:solidFill>
                  <a:schemeClr val="bg1"/>
                </a:solidFill>
              </a:rPr>
              <a:t>153</a:t>
            </a:r>
          </a:p>
          <a:p>
            <a:pPr algn="ctr"/>
            <a:r>
              <a:rPr lang="en-GB" sz="800">
                <a:solidFill>
                  <a:schemeClr val="bg1"/>
                </a:solidFill>
              </a:rPr>
              <a:t>36</a:t>
            </a:r>
          </a:p>
        </p:txBody>
      </p:sp>
      <p:sp>
        <p:nvSpPr>
          <p:cNvPr id="158" name="Rectangle 157">
            <a:extLst>
              <a:ext uri="{FF2B5EF4-FFF2-40B4-BE49-F238E27FC236}">
                <a16:creationId xmlns:a16="http://schemas.microsoft.com/office/drawing/2014/main" id="{4B99DDBE-6433-4638-B539-0E6CBDCEE9CC}"/>
              </a:ext>
            </a:extLst>
          </p:cNvPr>
          <p:cNvSpPr>
            <a:spLocks/>
          </p:cNvSpPr>
          <p:nvPr userDrawn="1"/>
        </p:nvSpPr>
        <p:spPr>
          <a:xfrm>
            <a:off x="8262131" y="3589581"/>
            <a:ext cx="839614" cy="411225"/>
          </a:xfrm>
          <a:prstGeom prst="rect">
            <a:avLst/>
          </a:prstGeom>
          <a:solidFill>
            <a:srgbClr val="F1C44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241</a:t>
            </a:r>
          </a:p>
          <a:p>
            <a:pPr algn="ctr"/>
            <a:r>
              <a:rPr lang="en-GB" sz="800">
                <a:solidFill>
                  <a:schemeClr val="bg1"/>
                </a:solidFill>
              </a:rPr>
              <a:t>196</a:t>
            </a:r>
          </a:p>
          <a:p>
            <a:pPr algn="ctr"/>
            <a:r>
              <a:rPr lang="en-GB" sz="800">
                <a:solidFill>
                  <a:schemeClr val="bg1"/>
                </a:solidFill>
              </a:rPr>
              <a:t>77</a:t>
            </a:r>
          </a:p>
        </p:txBody>
      </p:sp>
      <p:sp>
        <p:nvSpPr>
          <p:cNvPr id="159" name="Rectangle 158">
            <a:extLst>
              <a:ext uri="{FF2B5EF4-FFF2-40B4-BE49-F238E27FC236}">
                <a16:creationId xmlns:a16="http://schemas.microsoft.com/office/drawing/2014/main" id="{3A6351DC-3B01-4037-880C-C8E795F7B06E}"/>
              </a:ext>
            </a:extLst>
          </p:cNvPr>
          <p:cNvSpPr>
            <a:spLocks/>
          </p:cNvSpPr>
          <p:nvPr userDrawn="1"/>
        </p:nvSpPr>
        <p:spPr>
          <a:xfrm>
            <a:off x="7170486" y="3589581"/>
            <a:ext cx="839614" cy="411225"/>
          </a:xfrm>
          <a:prstGeom prst="rect">
            <a:avLst/>
          </a:prstGeom>
          <a:solidFill>
            <a:srgbClr val="ED212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237</a:t>
            </a:r>
          </a:p>
          <a:p>
            <a:pPr algn="ctr"/>
            <a:r>
              <a:rPr lang="en-GB" sz="800">
                <a:solidFill>
                  <a:schemeClr val="bg1"/>
                </a:solidFill>
              </a:rPr>
              <a:t>33</a:t>
            </a:r>
          </a:p>
          <a:p>
            <a:pPr algn="ctr"/>
            <a:r>
              <a:rPr lang="en-GB" sz="800">
                <a:solidFill>
                  <a:schemeClr val="bg1"/>
                </a:solidFill>
              </a:rPr>
              <a:t>36</a:t>
            </a:r>
          </a:p>
        </p:txBody>
      </p:sp>
      <p:sp>
        <p:nvSpPr>
          <p:cNvPr id="160" name="TextBox 159">
            <a:extLst>
              <a:ext uri="{FF2B5EF4-FFF2-40B4-BE49-F238E27FC236}">
                <a16:creationId xmlns:a16="http://schemas.microsoft.com/office/drawing/2014/main" id="{635214C5-4BAA-4A50-9320-5CB0DF83257E}"/>
              </a:ext>
            </a:extLst>
          </p:cNvPr>
          <p:cNvSpPr txBox="1"/>
          <p:nvPr userDrawn="1"/>
        </p:nvSpPr>
        <p:spPr>
          <a:xfrm>
            <a:off x="7146553" y="4285684"/>
            <a:ext cx="4159622" cy="626317"/>
          </a:xfrm>
          <a:prstGeom prst="rect">
            <a:avLst/>
          </a:prstGeom>
          <a:noFill/>
        </p:spPr>
        <p:txBody>
          <a:bodyPr wrap="square" lIns="0" tIns="0" rIns="0" bIns="0" rtlCol="0">
            <a:noAutofit/>
          </a:bodyPr>
          <a:lstStyle/>
          <a:p>
            <a:pPr algn="l">
              <a:spcAft>
                <a:spcPts val="600"/>
              </a:spcAft>
            </a:pPr>
            <a:r>
              <a:rPr lang="en-US" sz="1000" b="1">
                <a:solidFill>
                  <a:sysClr val="windowText" lastClr="000000"/>
                </a:solidFill>
              </a:rPr>
              <a:t>Potential chart colour order</a:t>
            </a:r>
          </a:p>
          <a:p>
            <a:pPr marL="171450" indent="-171450" algn="l">
              <a:spcAft>
                <a:spcPts val="300"/>
              </a:spcAft>
              <a:buFont typeface="Arial" panose="020B0604020202020204" pitchFamily="34" charset="0"/>
              <a:buChar char="•"/>
            </a:pPr>
            <a:r>
              <a:rPr lang="en-US" sz="1000" b="0">
                <a:solidFill>
                  <a:sysClr val="windowText" lastClr="000000"/>
                </a:solidFill>
              </a:rPr>
              <a:t>Prioritize our blues, but they don’t have to be used all at once</a:t>
            </a:r>
          </a:p>
          <a:p>
            <a:pPr marL="171450" indent="-171450" algn="l">
              <a:spcAft>
                <a:spcPts val="300"/>
              </a:spcAft>
              <a:buFont typeface="Arial" panose="020B0604020202020204" pitchFamily="34" charset="0"/>
              <a:buChar char="•"/>
            </a:pPr>
            <a:r>
              <a:rPr lang="en-US" sz="1000" b="0">
                <a:solidFill>
                  <a:sysClr val="windowText" lastClr="000000"/>
                </a:solidFill>
              </a:rPr>
              <a:t>Mix light, mid and dark tones within data sets</a:t>
            </a:r>
          </a:p>
        </p:txBody>
      </p:sp>
      <p:cxnSp>
        <p:nvCxnSpPr>
          <p:cNvPr id="161" name="Straight Connector 160">
            <a:extLst>
              <a:ext uri="{FF2B5EF4-FFF2-40B4-BE49-F238E27FC236}">
                <a16:creationId xmlns:a16="http://schemas.microsoft.com/office/drawing/2014/main" id="{DFD4867A-1A92-421F-8657-C66FC828DC3F}"/>
              </a:ext>
            </a:extLst>
          </p:cNvPr>
          <p:cNvCxnSpPr/>
          <p:nvPr userDrawn="1"/>
        </p:nvCxnSpPr>
        <p:spPr>
          <a:xfrm>
            <a:off x="7170486" y="324260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5583A41-2319-41CD-ABFA-0207054AA3EE}"/>
              </a:ext>
            </a:extLst>
          </p:cNvPr>
          <p:cNvCxnSpPr/>
          <p:nvPr userDrawn="1"/>
        </p:nvCxnSpPr>
        <p:spPr>
          <a:xfrm>
            <a:off x="7170486" y="4176642"/>
            <a:ext cx="4023114"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F716E007-E231-43B7-9A32-74352F6D3DD6}"/>
              </a:ext>
            </a:extLst>
          </p:cNvPr>
          <p:cNvGrpSpPr/>
          <p:nvPr userDrawn="1"/>
        </p:nvGrpSpPr>
        <p:grpSpPr>
          <a:xfrm>
            <a:off x="7170486" y="5015319"/>
            <a:ext cx="4023114" cy="868052"/>
            <a:chOff x="6942744" y="5227726"/>
            <a:chExt cx="6397168" cy="1380293"/>
          </a:xfrm>
        </p:grpSpPr>
        <p:sp>
          <p:nvSpPr>
            <p:cNvPr id="164" name="Rectangle 163">
              <a:extLst>
                <a:ext uri="{FF2B5EF4-FFF2-40B4-BE49-F238E27FC236}">
                  <a16:creationId xmlns:a16="http://schemas.microsoft.com/office/drawing/2014/main" id="{993A69B1-BDE3-4C42-8222-8BEB1EAE80F0}"/>
                </a:ext>
              </a:extLst>
            </p:cNvPr>
            <p:cNvSpPr/>
            <p:nvPr userDrawn="1"/>
          </p:nvSpPr>
          <p:spPr>
            <a:xfrm>
              <a:off x="8821942" y="5227726"/>
              <a:ext cx="759576" cy="592341"/>
            </a:xfrm>
            <a:prstGeom prst="rect">
              <a:avLst/>
            </a:prstGeom>
            <a:solidFill>
              <a:srgbClr val="1E49E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30</a:t>
              </a:r>
            </a:p>
            <a:p>
              <a:pPr algn="ctr"/>
              <a:r>
                <a:rPr lang="en-GB" sz="800">
                  <a:solidFill>
                    <a:schemeClr val="bg1"/>
                  </a:solidFill>
                </a:rPr>
                <a:t>73</a:t>
              </a:r>
            </a:p>
            <a:p>
              <a:pPr algn="ctr"/>
              <a:r>
                <a:rPr lang="en-GB" sz="800">
                  <a:solidFill>
                    <a:schemeClr val="bg1"/>
                  </a:solidFill>
                </a:rPr>
                <a:t>226</a:t>
              </a:r>
            </a:p>
          </p:txBody>
        </p:sp>
        <p:sp>
          <p:nvSpPr>
            <p:cNvPr id="165" name="Rectangle 164">
              <a:extLst>
                <a:ext uri="{FF2B5EF4-FFF2-40B4-BE49-F238E27FC236}">
                  <a16:creationId xmlns:a16="http://schemas.microsoft.com/office/drawing/2014/main" id="{7255A4EC-419D-4153-BB31-DD7B5550239F}"/>
                </a:ext>
              </a:extLst>
            </p:cNvPr>
            <p:cNvSpPr/>
            <p:nvPr userDrawn="1"/>
          </p:nvSpPr>
          <p:spPr>
            <a:xfrm>
              <a:off x="6942744" y="5227726"/>
              <a:ext cx="759576" cy="592341"/>
            </a:xfrm>
            <a:prstGeom prst="rect">
              <a:avLst/>
            </a:prstGeom>
            <a:solidFill>
              <a:srgbClr val="00338D"/>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51</a:t>
              </a:r>
            </a:p>
            <a:p>
              <a:pPr algn="ctr"/>
              <a:r>
                <a:rPr lang="en-GB" sz="800">
                  <a:solidFill>
                    <a:schemeClr val="bg1"/>
                  </a:solidFill>
                </a:rPr>
                <a:t>141</a:t>
              </a:r>
            </a:p>
          </p:txBody>
        </p:sp>
        <p:sp>
          <p:nvSpPr>
            <p:cNvPr id="166" name="Rectangle 165">
              <a:extLst>
                <a:ext uri="{FF2B5EF4-FFF2-40B4-BE49-F238E27FC236}">
                  <a16:creationId xmlns:a16="http://schemas.microsoft.com/office/drawing/2014/main" id="{17499C6E-1341-4B85-A716-6F2ADD3B6014}"/>
                </a:ext>
              </a:extLst>
            </p:cNvPr>
            <p:cNvSpPr/>
            <p:nvPr userDrawn="1"/>
          </p:nvSpPr>
          <p:spPr>
            <a:xfrm>
              <a:off x="9761541" y="5227726"/>
              <a:ext cx="759576" cy="592341"/>
            </a:xfrm>
            <a:prstGeom prst="rect">
              <a:avLst/>
            </a:prstGeom>
            <a:solidFill>
              <a:srgbClr val="76D2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118</a:t>
              </a:r>
            </a:p>
            <a:p>
              <a:pPr algn="ctr"/>
              <a:r>
                <a:rPr lang="en-GB" sz="800">
                  <a:solidFill>
                    <a:sysClr val="windowText" lastClr="000000"/>
                  </a:solidFill>
                </a:rPr>
                <a:t>210</a:t>
              </a:r>
            </a:p>
            <a:p>
              <a:pPr algn="ctr"/>
              <a:r>
                <a:rPr lang="en-GB" sz="800">
                  <a:solidFill>
                    <a:sysClr val="windowText" lastClr="000000"/>
                  </a:solidFill>
                </a:rPr>
                <a:t>255</a:t>
              </a:r>
            </a:p>
          </p:txBody>
        </p:sp>
        <p:sp>
          <p:nvSpPr>
            <p:cNvPr id="167" name="Rectangle 166">
              <a:extLst>
                <a:ext uri="{FF2B5EF4-FFF2-40B4-BE49-F238E27FC236}">
                  <a16:creationId xmlns:a16="http://schemas.microsoft.com/office/drawing/2014/main" id="{F6237983-6574-4DDE-8B7D-5ECAE423FDE4}"/>
                </a:ext>
              </a:extLst>
            </p:cNvPr>
            <p:cNvSpPr/>
            <p:nvPr userDrawn="1"/>
          </p:nvSpPr>
          <p:spPr>
            <a:xfrm>
              <a:off x="11640737" y="5227726"/>
              <a:ext cx="759576" cy="592341"/>
            </a:xfrm>
            <a:prstGeom prst="rect">
              <a:avLst/>
            </a:prstGeom>
            <a:solidFill>
              <a:srgbClr val="B497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180</a:t>
              </a:r>
            </a:p>
            <a:p>
              <a:pPr algn="ctr"/>
              <a:r>
                <a:rPr lang="en-GB" sz="800">
                  <a:solidFill>
                    <a:schemeClr val="tx1"/>
                  </a:solidFill>
                </a:rPr>
                <a:t>151</a:t>
              </a:r>
            </a:p>
            <a:p>
              <a:pPr algn="ctr"/>
              <a:r>
                <a:rPr lang="en-GB" sz="800">
                  <a:solidFill>
                    <a:schemeClr val="tx1"/>
                  </a:solidFill>
                </a:rPr>
                <a:t>255</a:t>
              </a:r>
            </a:p>
          </p:txBody>
        </p:sp>
        <p:sp>
          <p:nvSpPr>
            <p:cNvPr id="168" name="Rectangle 167">
              <a:extLst>
                <a:ext uri="{FF2B5EF4-FFF2-40B4-BE49-F238E27FC236}">
                  <a16:creationId xmlns:a16="http://schemas.microsoft.com/office/drawing/2014/main" id="{37A4F0A7-B94F-4F52-B517-956195BC3A9D}"/>
                </a:ext>
              </a:extLst>
            </p:cNvPr>
            <p:cNvSpPr/>
            <p:nvPr userDrawn="1"/>
          </p:nvSpPr>
          <p:spPr>
            <a:xfrm>
              <a:off x="8821942" y="6015678"/>
              <a:ext cx="759576" cy="592341"/>
            </a:xfrm>
            <a:prstGeom prst="rect">
              <a:avLst/>
            </a:prstGeom>
            <a:solidFill>
              <a:srgbClr val="FD349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253</a:t>
              </a:r>
            </a:p>
            <a:p>
              <a:pPr algn="ctr"/>
              <a:r>
                <a:rPr lang="en-GB" sz="800">
                  <a:solidFill>
                    <a:schemeClr val="bg1"/>
                  </a:solidFill>
                </a:rPr>
                <a:t>52</a:t>
              </a:r>
            </a:p>
            <a:p>
              <a:pPr algn="ctr"/>
              <a:r>
                <a:rPr lang="en-GB" sz="800">
                  <a:solidFill>
                    <a:schemeClr val="bg1"/>
                  </a:solidFill>
                </a:rPr>
                <a:t>156</a:t>
              </a:r>
            </a:p>
          </p:txBody>
        </p:sp>
        <p:sp>
          <p:nvSpPr>
            <p:cNvPr id="169" name="Rectangle 168">
              <a:extLst>
                <a:ext uri="{FF2B5EF4-FFF2-40B4-BE49-F238E27FC236}">
                  <a16:creationId xmlns:a16="http://schemas.microsoft.com/office/drawing/2014/main" id="{6EDD5B52-450F-4A6A-AD15-F7461342565E}"/>
                </a:ext>
              </a:extLst>
            </p:cNvPr>
            <p:cNvSpPr/>
            <p:nvPr userDrawn="1"/>
          </p:nvSpPr>
          <p:spPr>
            <a:xfrm>
              <a:off x="10701139" y="5227726"/>
              <a:ext cx="759576" cy="592341"/>
            </a:xfrm>
            <a:prstGeom prst="rect">
              <a:avLst/>
            </a:prstGeom>
            <a:solidFill>
              <a:srgbClr val="7213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114</a:t>
              </a:r>
            </a:p>
            <a:p>
              <a:pPr algn="ctr"/>
              <a:r>
                <a:rPr lang="en-GB" sz="800">
                  <a:solidFill>
                    <a:schemeClr val="bg1"/>
                  </a:solidFill>
                </a:rPr>
                <a:t>19</a:t>
              </a:r>
            </a:p>
            <a:p>
              <a:pPr algn="ctr"/>
              <a:r>
                <a:rPr lang="en-GB" sz="800">
                  <a:solidFill>
                    <a:schemeClr val="bg1"/>
                  </a:solidFill>
                </a:rPr>
                <a:t>234</a:t>
              </a:r>
            </a:p>
          </p:txBody>
        </p:sp>
        <p:sp>
          <p:nvSpPr>
            <p:cNvPr id="170" name="Rectangle 169">
              <a:extLst>
                <a:ext uri="{FF2B5EF4-FFF2-40B4-BE49-F238E27FC236}">
                  <a16:creationId xmlns:a16="http://schemas.microsoft.com/office/drawing/2014/main" id="{27FF7FCC-29A0-455E-84EC-39437F27557C}"/>
                </a:ext>
              </a:extLst>
            </p:cNvPr>
            <p:cNvSpPr/>
            <p:nvPr userDrawn="1"/>
          </p:nvSpPr>
          <p:spPr>
            <a:xfrm>
              <a:off x="9761541" y="6015678"/>
              <a:ext cx="759576" cy="592341"/>
            </a:xfrm>
            <a:prstGeom prst="rect">
              <a:avLst/>
            </a:prstGeom>
            <a:solidFill>
              <a:srgbClr val="FFA3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255</a:t>
              </a:r>
            </a:p>
            <a:p>
              <a:pPr algn="ctr"/>
              <a:r>
                <a:rPr lang="en-GB" sz="800">
                  <a:solidFill>
                    <a:schemeClr val="tx1"/>
                  </a:solidFill>
                </a:rPr>
                <a:t>163</a:t>
              </a:r>
            </a:p>
            <a:p>
              <a:pPr algn="ctr"/>
              <a:r>
                <a:rPr lang="en-GB" sz="800">
                  <a:solidFill>
                    <a:schemeClr val="tx1"/>
                  </a:solidFill>
                </a:rPr>
                <a:t>218</a:t>
              </a:r>
            </a:p>
          </p:txBody>
        </p:sp>
        <p:sp>
          <p:nvSpPr>
            <p:cNvPr id="171" name="Rectangle 170">
              <a:extLst>
                <a:ext uri="{FF2B5EF4-FFF2-40B4-BE49-F238E27FC236}">
                  <a16:creationId xmlns:a16="http://schemas.microsoft.com/office/drawing/2014/main" id="{2E6838E0-8BFD-4698-828A-22B4A7BF89D4}"/>
                </a:ext>
              </a:extLst>
            </p:cNvPr>
            <p:cNvSpPr/>
            <p:nvPr userDrawn="1"/>
          </p:nvSpPr>
          <p:spPr>
            <a:xfrm>
              <a:off x="6942744" y="6015678"/>
              <a:ext cx="759576" cy="592341"/>
            </a:xfrm>
            <a:prstGeom prst="rect">
              <a:avLst/>
            </a:prstGeom>
            <a:solidFill>
              <a:srgbClr val="00C0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0</a:t>
              </a:r>
            </a:p>
            <a:p>
              <a:pPr algn="ctr"/>
              <a:r>
                <a:rPr lang="en-GB" sz="800">
                  <a:solidFill>
                    <a:schemeClr val="bg1"/>
                  </a:solidFill>
                </a:rPr>
                <a:t>192</a:t>
              </a:r>
            </a:p>
            <a:p>
              <a:pPr algn="ctr"/>
              <a:r>
                <a:rPr lang="en-GB" sz="800">
                  <a:solidFill>
                    <a:schemeClr val="bg1"/>
                  </a:solidFill>
                </a:rPr>
                <a:t>174</a:t>
              </a:r>
            </a:p>
          </p:txBody>
        </p:sp>
        <p:sp>
          <p:nvSpPr>
            <p:cNvPr id="172" name="Rectangle 171">
              <a:extLst>
                <a:ext uri="{FF2B5EF4-FFF2-40B4-BE49-F238E27FC236}">
                  <a16:creationId xmlns:a16="http://schemas.microsoft.com/office/drawing/2014/main" id="{5EA6844A-1DD6-45EA-BC17-B49049C22187}"/>
                </a:ext>
              </a:extLst>
            </p:cNvPr>
            <p:cNvSpPr/>
            <p:nvPr userDrawn="1"/>
          </p:nvSpPr>
          <p:spPr>
            <a:xfrm>
              <a:off x="12580336" y="6015678"/>
              <a:ext cx="759576" cy="592341"/>
            </a:xfrm>
            <a:prstGeom prst="rect">
              <a:avLst/>
            </a:prstGeom>
            <a:solidFill>
              <a:srgbClr val="63EBD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ysClr val="windowText" lastClr="000000"/>
                  </a:solidFill>
                </a:rPr>
                <a:t>99</a:t>
              </a:r>
            </a:p>
            <a:p>
              <a:pPr algn="ctr"/>
              <a:r>
                <a:rPr lang="en-GB" sz="800">
                  <a:solidFill>
                    <a:sysClr val="windowText" lastClr="000000"/>
                  </a:solidFill>
                </a:rPr>
                <a:t>235</a:t>
              </a:r>
            </a:p>
            <a:p>
              <a:pPr algn="ctr"/>
              <a:r>
                <a:rPr lang="en-GB" sz="800">
                  <a:solidFill>
                    <a:sysClr val="windowText" lastClr="000000"/>
                  </a:solidFill>
                </a:rPr>
                <a:t>218</a:t>
              </a:r>
            </a:p>
          </p:txBody>
        </p:sp>
        <p:sp>
          <p:nvSpPr>
            <p:cNvPr id="173" name="Rectangle 172">
              <a:extLst>
                <a:ext uri="{FF2B5EF4-FFF2-40B4-BE49-F238E27FC236}">
                  <a16:creationId xmlns:a16="http://schemas.microsoft.com/office/drawing/2014/main" id="{1C9B77D1-2A50-44ED-9004-8C5D7C896235}"/>
                </a:ext>
              </a:extLst>
            </p:cNvPr>
            <p:cNvSpPr/>
            <p:nvPr userDrawn="1"/>
          </p:nvSpPr>
          <p:spPr>
            <a:xfrm>
              <a:off x="7882343" y="5227726"/>
              <a:ext cx="759576" cy="592341"/>
            </a:xfrm>
            <a:prstGeom prst="rect">
              <a:avLst/>
            </a:prstGeom>
            <a:solidFill>
              <a:srgbClr val="00B8F5"/>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tx1"/>
                  </a:solidFill>
                </a:rPr>
                <a:t>0</a:t>
              </a:r>
            </a:p>
            <a:p>
              <a:pPr algn="ctr"/>
              <a:r>
                <a:rPr lang="en-GB" sz="800">
                  <a:solidFill>
                    <a:schemeClr val="tx1"/>
                  </a:solidFill>
                </a:rPr>
                <a:t>184</a:t>
              </a:r>
            </a:p>
            <a:p>
              <a:pPr algn="ctr"/>
              <a:r>
                <a:rPr lang="en-GB" sz="800">
                  <a:solidFill>
                    <a:schemeClr val="tx1"/>
                  </a:solidFill>
                </a:rPr>
                <a:t>245</a:t>
              </a:r>
            </a:p>
          </p:txBody>
        </p:sp>
        <p:sp>
          <p:nvSpPr>
            <p:cNvPr id="174" name="Rectangle 173">
              <a:extLst>
                <a:ext uri="{FF2B5EF4-FFF2-40B4-BE49-F238E27FC236}">
                  <a16:creationId xmlns:a16="http://schemas.microsoft.com/office/drawing/2014/main" id="{7E153590-9818-4057-9DE6-89D8FEE4BAAA}"/>
                </a:ext>
              </a:extLst>
            </p:cNvPr>
            <p:cNvSpPr/>
            <p:nvPr userDrawn="1"/>
          </p:nvSpPr>
          <p:spPr>
            <a:xfrm>
              <a:off x="11640737" y="6015678"/>
              <a:ext cx="759576" cy="592341"/>
            </a:xfrm>
            <a:prstGeom prst="rect">
              <a:avLst/>
            </a:prstGeom>
            <a:solidFill>
              <a:srgbClr val="510DB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81</a:t>
              </a:r>
            </a:p>
            <a:p>
              <a:pPr algn="ctr"/>
              <a:r>
                <a:rPr lang="en-GB" sz="800">
                  <a:solidFill>
                    <a:schemeClr val="bg1"/>
                  </a:solidFill>
                </a:rPr>
                <a:t>13</a:t>
              </a:r>
            </a:p>
            <a:p>
              <a:pPr algn="ctr"/>
              <a:r>
                <a:rPr lang="en-GB" sz="800">
                  <a:solidFill>
                    <a:schemeClr val="bg1"/>
                  </a:solidFill>
                </a:rPr>
                <a:t>188</a:t>
              </a:r>
            </a:p>
          </p:txBody>
        </p:sp>
        <p:sp>
          <p:nvSpPr>
            <p:cNvPr id="175" name="Rectangle 174">
              <a:extLst>
                <a:ext uri="{FF2B5EF4-FFF2-40B4-BE49-F238E27FC236}">
                  <a16:creationId xmlns:a16="http://schemas.microsoft.com/office/drawing/2014/main" id="{56A2AB59-49D2-4E6A-BE03-C2AED59B9022}"/>
                </a:ext>
              </a:extLst>
            </p:cNvPr>
            <p:cNvSpPr/>
            <p:nvPr userDrawn="1"/>
          </p:nvSpPr>
          <p:spPr>
            <a:xfrm>
              <a:off x="12580336" y="5227726"/>
              <a:ext cx="759576" cy="592341"/>
            </a:xfrm>
            <a:prstGeom prst="rect">
              <a:avLst/>
            </a:prstGeom>
            <a:solidFill>
              <a:srgbClr val="098E7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9</a:t>
              </a:r>
            </a:p>
            <a:p>
              <a:pPr algn="ctr"/>
              <a:r>
                <a:rPr lang="en-GB" sz="800">
                  <a:solidFill>
                    <a:schemeClr val="bg1"/>
                  </a:solidFill>
                </a:rPr>
                <a:t>142</a:t>
              </a:r>
            </a:p>
            <a:p>
              <a:pPr algn="ctr"/>
              <a:r>
                <a:rPr lang="en-GB" sz="800">
                  <a:solidFill>
                    <a:schemeClr val="bg1"/>
                  </a:solidFill>
                </a:rPr>
                <a:t>126</a:t>
              </a:r>
            </a:p>
          </p:txBody>
        </p:sp>
        <p:sp>
          <p:nvSpPr>
            <p:cNvPr id="176" name="Rectangle 175">
              <a:extLst>
                <a:ext uri="{FF2B5EF4-FFF2-40B4-BE49-F238E27FC236}">
                  <a16:creationId xmlns:a16="http://schemas.microsoft.com/office/drawing/2014/main" id="{B989E093-335D-4E16-97F4-562E934C8AFB}"/>
                </a:ext>
              </a:extLst>
            </p:cNvPr>
            <p:cNvSpPr/>
            <p:nvPr userDrawn="1"/>
          </p:nvSpPr>
          <p:spPr>
            <a:xfrm>
              <a:off x="10701139" y="6015678"/>
              <a:ext cx="759576" cy="592341"/>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102</a:t>
              </a:r>
            </a:p>
            <a:p>
              <a:pPr algn="ctr"/>
              <a:r>
                <a:rPr lang="en-GB" sz="800">
                  <a:solidFill>
                    <a:schemeClr val="bg1"/>
                  </a:solidFill>
                </a:rPr>
                <a:t>102</a:t>
              </a:r>
            </a:p>
            <a:p>
              <a:pPr algn="ctr"/>
              <a:r>
                <a:rPr lang="en-GB" sz="800">
                  <a:solidFill>
                    <a:schemeClr val="bg1"/>
                  </a:solidFill>
                </a:rPr>
                <a:t>102</a:t>
              </a:r>
            </a:p>
          </p:txBody>
        </p:sp>
        <p:sp>
          <p:nvSpPr>
            <p:cNvPr id="177" name="Rectangle 176">
              <a:extLst>
                <a:ext uri="{FF2B5EF4-FFF2-40B4-BE49-F238E27FC236}">
                  <a16:creationId xmlns:a16="http://schemas.microsoft.com/office/drawing/2014/main" id="{64956687-528B-4CB8-A625-4745C97369CE}"/>
                </a:ext>
              </a:extLst>
            </p:cNvPr>
            <p:cNvSpPr/>
            <p:nvPr userDrawn="1"/>
          </p:nvSpPr>
          <p:spPr>
            <a:xfrm>
              <a:off x="7882343" y="6015678"/>
              <a:ext cx="759576" cy="592341"/>
            </a:xfrm>
            <a:prstGeom prst="rect">
              <a:avLst/>
            </a:prstGeom>
            <a:solidFill>
              <a:srgbClr val="AB0D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54610" tIns="54610" rIns="54610" bIns="54610" rtlCol="0" anchor="ctr"/>
            <a:lstStyle/>
            <a:p>
              <a:pPr algn="ctr"/>
              <a:r>
                <a:rPr lang="en-GB" sz="800">
                  <a:solidFill>
                    <a:schemeClr val="bg1"/>
                  </a:solidFill>
                </a:rPr>
                <a:t>171</a:t>
              </a:r>
            </a:p>
            <a:p>
              <a:pPr algn="ctr"/>
              <a:r>
                <a:rPr lang="en-GB" sz="800">
                  <a:solidFill>
                    <a:schemeClr val="bg1"/>
                  </a:solidFill>
                </a:rPr>
                <a:t>13</a:t>
              </a:r>
            </a:p>
            <a:p>
              <a:pPr algn="ctr"/>
              <a:r>
                <a:rPr lang="en-GB" sz="800">
                  <a:solidFill>
                    <a:schemeClr val="bg1"/>
                  </a:solidFill>
                </a:rPr>
                <a:t>130</a:t>
              </a:r>
            </a:p>
          </p:txBody>
        </p:sp>
      </p:grpSp>
    </p:spTree>
    <p:extLst>
      <p:ext uri="{BB962C8B-B14F-4D97-AF65-F5344CB8AC3E}">
        <p14:creationId xmlns:p14="http://schemas.microsoft.com/office/powerpoint/2010/main" val="16569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19" name="Title 1"/>
          <p:cNvSpPr>
            <a:spLocks noGrp="1"/>
          </p:cNvSpPr>
          <p:nvPr>
            <p:ph type="title" hasCustomPrompt="1"/>
          </p:nvPr>
        </p:nvSpPr>
        <p:spPr>
          <a:xfrm>
            <a:off x="420914" y="315813"/>
            <a:ext cx="11357758" cy="430887"/>
          </a:xfrm>
          <a:prstGeom prst="rect">
            <a:avLst/>
          </a:prstGeom>
        </p:spPr>
        <p:txBody>
          <a:bodyPr wrap="square" lIns="0" tIns="0" rIns="0" bIns="0" anchor="t">
            <a:spAutoFit/>
          </a:bodyPr>
          <a:lstStyle>
            <a:lvl1pPr>
              <a:defRPr sz="2800" b="0" baseline="0">
                <a:solidFill>
                  <a:srgbClr val="B23427"/>
                </a:solidFill>
                <a:latin typeface="Garamond" panose="02020404030301010803" pitchFamily="18" charset="0"/>
              </a:defRPr>
            </a:lvl1pPr>
          </a:lstStyle>
          <a:p>
            <a:r>
              <a:rPr lang="en-US" altLang="en-US"/>
              <a:t>Click to insert title (Garamond, 28 </a:t>
            </a:r>
            <a:r>
              <a:rPr lang="en-US" altLang="en-US" err="1"/>
              <a:t>pt</a:t>
            </a:r>
            <a:r>
              <a:rPr lang="en-US" altLang="en-US"/>
              <a:t>)</a:t>
            </a:r>
            <a:endParaRPr lang="en-GB"/>
          </a:p>
        </p:txBody>
      </p:sp>
      <p:sp>
        <p:nvSpPr>
          <p:cNvPr id="2" name="Slide Number Placeholder 1"/>
          <p:cNvSpPr>
            <a:spLocks noGrp="1"/>
          </p:cNvSpPr>
          <p:nvPr>
            <p:ph type="sldNum" sz="quarter" idx="23"/>
          </p:nvPr>
        </p:nvSpPr>
        <p:spPr>
          <a:xfrm>
            <a:off x="11353799" y="6543452"/>
            <a:ext cx="424873" cy="123111"/>
          </a:xfrm>
          <a:prstGeom prst="rect">
            <a:avLst/>
          </a:prstGeom>
        </p:spPr>
        <p:txBody>
          <a:bodyPr/>
          <a:lstStyle/>
          <a:p>
            <a:pPr algn="r"/>
            <a:fld id="{D5F6D5E6-C2FB-4698-877B-B2156ABDEB37}" type="slidenum">
              <a:rPr lang="en-GB" smtClean="0"/>
              <a:pPr algn="r"/>
              <a:t>‹#›</a:t>
            </a:fld>
            <a:endParaRPr lang="en-GB"/>
          </a:p>
        </p:txBody>
      </p:sp>
    </p:spTree>
    <p:extLst>
      <p:ext uri="{BB962C8B-B14F-4D97-AF65-F5344CB8AC3E}">
        <p14:creationId xmlns:p14="http://schemas.microsoft.com/office/powerpoint/2010/main" val="25457463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One Column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C99C-7410-4D22-BA8D-48877FCFB6C0}"/>
              </a:ext>
            </a:extLst>
          </p:cNvPr>
          <p:cNvSpPr>
            <a:spLocks noGrp="1"/>
          </p:cNvSpPr>
          <p:nvPr>
            <p:ph type="title"/>
          </p:nvPr>
        </p:nvSpPr>
        <p:spPr/>
        <p:txBody>
          <a:bodyPr/>
          <a:lstStyle/>
          <a:p>
            <a:r>
              <a:rPr lang="en-US"/>
              <a:t>Click to edit Master title style</a:t>
            </a:r>
            <a:endParaRPr lang="en-GB"/>
          </a:p>
        </p:txBody>
      </p:sp>
      <p:sp>
        <p:nvSpPr>
          <p:cNvPr id="9" name="Text Placeholder 8"/>
          <p:cNvSpPr>
            <a:spLocks noGrp="1"/>
          </p:cNvSpPr>
          <p:nvPr>
            <p:ph type="body" sz="quarter" idx="10"/>
          </p:nvPr>
        </p:nvSpPr>
        <p:spPr>
          <a:xfrm>
            <a:off x="995363" y="1330126"/>
            <a:ext cx="10198238" cy="45467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45080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_Pacific Blue">
    <p:bg>
      <p:bgPr>
        <a:gradFill>
          <a:gsLst>
            <a:gs pos="100000">
              <a:srgbClr val="ACEAFF"/>
            </a:gs>
            <a:gs pos="0">
              <a:schemeClr val="accent4"/>
            </a:gs>
          </a:gsLst>
          <a:lin ang="0" scaled="0"/>
        </a:gra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78DFFAD0-690D-40FA-92E3-26DD5F2CF7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104" name="Rectangle 103">
            <a:extLst>
              <a:ext uri="{FF2B5EF4-FFF2-40B4-BE49-F238E27FC236}">
                <a16:creationId xmlns:a16="http://schemas.microsoft.com/office/drawing/2014/main" id="{6A6246C3-5BC1-4146-9E95-B8B3F1B77C22}"/>
              </a:ext>
              <a:ext uri="{C183D7F6-B498-43B3-948B-1728B52AA6E4}">
                <adec:decorative xmlns:adec="http://schemas.microsoft.com/office/drawing/2017/decorative" val="1"/>
              </a:ext>
            </a:extLst>
          </p:cNvPr>
          <p:cNvSpPr>
            <a:spLocks noChangeAspect="1"/>
          </p:cNvSpPr>
          <p:nvPr userDrawn="1"/>
        </p:nvSpPr>
        <p:spPr>
          <a:xfrm>
            <a:off x="7435789" y="371311"/>
            <a:ext cx="3764024" cy="5415923"/>
          </a:xfrm>
          <a:prstGeom prst="rect">
            <a:avLst/>
          </a:prstGeom>
          <a:gradFill>
            <a:gsLst>
              <a:gs pos="100000">
                <a:schemeClr val="accent1"/>
              </a:gs>
              <a:gs pos="0">
                <a:schemeClr val="accent5"/>
              </a:gs>
            </a:gsLst>
            <a:lin ang="0" scaled="0"/>
          </a:gradFill>
        </p:spPr>
        <p:txBody>
          <a:bodyPr vert="horz" lIns="180000" tIns="180000" rIns="180000" bIns="180000" rtlCol="0" anchor="t" anchorCtr="0">
            <a:noAutofit/>
          </a:bodyPr>
          <a:lstStyle/>
          <a:p>
            <a:pPr lvl="0">
              <a:lnSpc>
                <a:spcPct val="70000"/>
              </a:lnSpc>
              <a:spcBef>
                <a:spcPct val="0"/>
              </a:spcBef>
              <a:buNone/>
            </a:pPr>
            <a:endParaRPr lang="en-US" sz="8800" baseline="0">
              <a:solidFill>
                <a:schemeClr val="bg1"/>
              </a:solidFill>
              <a:latin typeface="KPMG Bold" panose="020B0803030202040204" pitchFamily="34" charset="0"/>
              <a:ea typeface="+mj-ea"/>
              <a:cs typeface="+mj-cs"/>
            </a:endParaRPr>
          </a:p>
        </p:txBody>
      </p:sp>
      <p:sp>
        <p:nvSpPr>
          <p:cNvPr id="2" name="Title 1"/>
          <p:cNvSpPr>
            <a:spLocks noGrp="1"/>
          </p:cNvSpPr>
          <p:nvPr>
            <p:ph type="ctrTitle" hasCustomPrompt="1"/>
          </p:nvPr>
        </p:nvSpPr>
        <p:spPr>
          <a:xfrm>
            <a:off x="7702252" y="636808"/>
            <a:ext cx="3229510" cy="3950972"/>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106" name="Text Placeholder 3">
            <a:extLst>
              <a:ext uri="{FF2B5EF4-FFF2-40B4-BE49-F238E27FC236}">
                <a16:creationId xmlns:a16="http://schemas.microsoft.com/office/drawing/2014/main" id="{E9A5689E-A0AC-4126-A5A7-5CD8528C6C2E}"/>
              </a:ext>
            </a:extLst>
          </p:cNvPr>
          <p:cNvSpPr>
            <a:spLocks noGrp="1"/>
          </p:cNvSpPr>
          <p:nvPr>
            <p:ph type="body" sz="quarter" idx="12"/>
          </p:nvPr>
        </p:nvSpPr>
        <p:spPr>
          <a:xfrm>
            <a:off x="7702252" y="4710484"/>
            <a:ext cx="3229510"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6993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Left Horizontal Window Image_KPMG Blue">
    <p:bg>
      <p:bgPr>
        <a:solidFill>
          <a:schemeClr val="accent2"/>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93430CE4-5B69-4517-8F25-A3A23061EE9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47346" y="371311"/>
            <a:ext cx="914400" cy="368346"/>
          </a:xfrm>
          <a:prstGeom prst="rect">
            <a:avLst/>
          </a:prstGeom>
        </p:spPr>
      </p:pic>
      <p:sp>
        <p:nvSpPr>
          <p:cNvPr id="2" name="Title 1"/>
          <p:cNvSpPr>
            <a:spLocks noGrp="1"/>
          </p:cNvSpPr>
          <p:nvPr>
            <p:ph type="ctrTitle" hasCustomPrompt="1"/>
          </p:nvPr>
        </p:nvSpPr>
        <p:spPr>
          <a:xfrm>
            <a:off x="7642337" y="1468380"/>
            <a:ext cx="3551186" cy="3098109"/>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7648628" y="4746353"/>
            <a:ext cx="355118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4" name="Picture Placeholder 3">
            <a:extLst>
              <a:ext uri="{FF2B5EF4-FFF2-40B4-BE49-F238E27FC236}">
                <a16:creationId xmlns:a16="http://schemas.microsoft.com/office/drawing/2014/main" id="{6200E6EA-7AA4-4C98-8E47-F5F83446E051}"/>
              </a:ext>
            </a:extLst>
          </p:cNvPr>
          <p:cNvSpPr>
            <a:spLocks noGrp="1" noChangeAspect="1"/>
          </p:cNvSpPr>
          <p:nvPr>
            <p:ph type="pic" sz="quarter" idx="12"/>
          </p:nvPr>
        </p:nvSpPr>
        <p:spPr>
          <a:xfrm>
            <a:off x="998477" y="1468380"/>
            <a:ext cx="5885053" cy="4087973"/>
          </a:xfrm>
          <a:solidFill>
            <a:schemeClr val="accent1"/>
          </a:solidFill>
        </p:spPr>
        <p:txBody>
          <a:bodyPr anchor="ctr"/>
          <a:lstStyle>
            <a:lvl1pPr algn="ctr">
              <a:defRPr sz="1000" b="0">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4033362024"/>
      </p:ext>
    </p:extLst>
  </p:cSld>
  <p:clrMapOvr>
    <a:masterClrMapping/>
  </p:clrMapOvr>
  <p:extLst>
    <p:ext uri="{DCECCB84-F9BA-43D5-87BE-67443E8EF086}">
      <p15:sldGuideLst xmlns:p15="http://schemas.microsoft.com/office/powerpoint/2012/main">
        <p15:guide id="1" orient="horz" pos="349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Left Vertical Window Image_KPMG Blue">
    <p:bg>
      <p:bgPr>
        <a:solidFill>
          <a:schemeClr val="accent2"/>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3FEB65A9-A8F4-40C5-AC08-82132F1B1B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1560" y="371311"/>
            <a:ext cx="914400" cy="368346"/>
          </a:xfrm>
          <a:prstGeom prst="rect">
            <a:avLst/>
          </a:prstGeom>
        </p:spPr>
      </p:pic>
      <p:sp>
        <p:nvSpPr>
          <p:cNvPr id="2" name="Title 1"/>
          <p:cNvSpPr>
            <a:spLocks noGrp="1"/>
          </p:cNvSpPr>
          <p:nvPr>
            <p:ph type="ctrTitle" hasCustomPrompt="1"/>
          </p:nvPr>
        </p:nvSpPr>
        <p:spPr>
          <a:xfrm>
            <a:off x="5489910" y="1453783"/>
            <a:ext cx="5301922" cy="344622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5489910" y="4953575"/>
            <a:ext cx="5301922"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445BA5F7-F13B-4C20-B0E0-112E55400EE4}"/>
              </a:ext>
            </a:extLst>
          </p:cNvPr>
          <p:cNvSpPr>
            <a:spLocks noGrp="1" noChangeAspect="1"/>
          </p:cNvSpPr>
          <p:nvPr>
            <p:ph type="pic" sz="quarter" idx="12"/>
          </p:nvPr>
        </p:nvSpPr>
        <p:spPr>
          <a:xfrm>
            <a:off x="998477" y="371311"/>
            <a:ext cx="3727618" cy="5392264"/>
          </a:xfrm>
          <a:solidFill>
            <a:schemeClr val="accent1"/>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2454744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Right Horizont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323EE304-3FCA-4CF8-84B4-178F6B5C57A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34" name="Title 1">
            <a:extLst>
              <a:ext uri="{FF2B5EF4-FFF2-40B4-BE49-F238E27FC236}">
                <a16:creationId xmlns:a16="http://schemas.microsoft.com/office/drawing/2014/main" id="{E8E14845-BB2E-4EA2-8CBD-F35A520E366D}"/>
              </a:ext>
            </a:extLst>
          </p:cNvPr>
          <p:cNvSpPr>
            <a:spLocks noGrp="1"/>
          </p:cNvSpPr>
          <p:nvPr>
            <p:ph type="ctrTitle" hasCustomPrompt="1"/>
          </p:nvPr>
        </p:nvSpPr>
        <p:spPr>
          <a:xfrm>
            <a:off x="998478" y="1456388"/>
            <a:ext cx="3174866" cy="3427743"/>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40" name="Text Placeholder 3">
            <a:extLst>
              <a:ext uri="{FF2B5EF4-FFF2-40B4-BE49-F238E27FC236}">
                <a16:creationId xmlns:a16="http://schemas.microsoft.com/office/drawing/2014/main" id="{423222F2-0E39-45E4-8918-49125CD7C1EA}"/>
              </a:ext>
            </a:extLst>
          </p:cNvPr>
          <p:cNvSpPr>
            <a:spLocks noGrp="1"/>
          </p:cNvSpPr>
          <p:nvPr>
            <p:ph type="body" sz="quarter" idx="11"/>
          </p:nvPr>
        </p:nvSpPr>
        <p:spPr>
          <a:xfrm>
            <a:off x="998478" y="5007010"/>
            <a:ext cx="3174866"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D0B9D96-907F-4E37-B5A7-830AD095F223}"/>
              </a:ext>
            </a:extLst>
          </p:cNvPr>
          <p:cNvSpPr>
            <a:spLocks noGrp="1" noChangeAspect="1"/>
          </p:cNvSpPr>
          <p:nvPr>
            <p:ph type="pic" sz="quarter" idx="12"/>
          </p:nvPr>
        </p:nvSpPr>
        <p:spPr>
          <a:xfrm>
            <a:off x="4915965" y="1456388"/>
            <a:ext cx="6283848" cy="4364991"/>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3826175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Right Vertical Window Image_Cobalt Blue">
    <p:bg>
      <p:bgPr>
        <a:solidFill>
          <a:schemeClr val="accent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A9325F0-DADC-43A7-A4FF-97033BB2202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8476" y="371311"/>
            <a:ext cx="914400" cy="368346"/>
          </a:xfrm>
          <a:prstGeom prst="rect">
            <a:avLst/>
          </a:prstGeom>
        </p:spPr>
      </p:pic>
      <p:sp>
        <p:nvSpPr>
          <p:cNvPr id="2" name="Title 1"/>
          <p:cNvSpPr>
            <a:spLocks noGrp="1"/>
          </p:cNvSpPr>
          <p:nvPr>
            <p:ph type="ctrTitle" hasCustomPrompt="1"/>
          </p:nvPr>
        </p:nvSpPr>
        <p:spPr>
          <a:xfrm>
            <a:off x="998478" y="1456388"/>
            <a:ext cx="5249471" cy="3442681"/>
          </a:xfrm>
          <a:noFill/>
          <a:ln w="3175">
            <a:noFill/>
            <a:prstDash val="lgDash"/>
          </a:ln>
        </p:spPr>
        <p:txBody>
          <a:bodyPr lIns="0" tIns="0" rIns="0" bIns="0" anchor="t" anchorCtr="0">
            <a:noAutofit/>
          </a:bodyPr>
          <a:lstStyle>
            <a:lvl1pPr algn="l">
              <a:defRPr sz="6600" baseline="0">
                <a:solidFill>
                  <a:schemeClr val="bg1"/>
                </a:solidFill>
              </a:defRPr>
            </a:lvl1pPr>
          </a:lstStyle>
          <a:p>
            <a:r>
              <a:rPr lang="en-GB"/>
              <a:t>Title slide text only</a:t>
            </a:r>
            <a:endParaRPr lang="en-US"/>
          </a:p>
        </p:txBody>
      </p:sp>
      <p:sp>
        <p:nvSpPr>
          <p:cNvPr id="6" name="Text Placeholder 3"/>
          <p:cNvSpPr>
            <a:spLocks noGrp="1"/>
          </p:cNvSpPr>
          <p:nvPr userDrawn="1">
            <p:ph type="body" sz="quarter" idx="11"/>
          </p:nvPr>
        </p:nvSpPr>
        <p:spPr>
          <a:xfrm>
            <a:off x="998478" y="5007009"/>
            <a:ext cx="5249471" cy="810000"/>
          </a:xfrm>
          <a:ln w="3175">
            <a:noFill/>
            <a:prstDash val="lgDash"/>
          </a:ln>
        </p:spPr>
        <p:txBody>
          <a:bodyPr wrap="square" anchor="b">
            <a:noAutofit/>
          </a:bodyPr>
          <a:lstStyle>
            <a:lvl1pPr>
              <a:defRPr sz="1400">
                <a:solidFill>
                  <a:schemeClr val="bg1"/>
                </a:solidFill>
              </a:defRPr>
            </a:lvl1pPr>
            <a:lvl2pPr>
              <a:defRPr sz="1400">
                <a:solidFill>
                  <a:schemeClr val="bg1"/>
                </a:solidFill>
              </a:defRPr>
            </a:lvl2pPr>
            <a:lvl3pPr>
              <a:buClr>
                <a:schemeClr val="bg1"/>
              </a:buClr>
              <a:defRPr sz="1100">
                <a:solidFill>
                  <a:schemeClr val="bg1"/>
                </a:solidFill>
              </a:defRPr>
            </a:lvl3pPr>
            <a:lvl4pPr>
              <a:buClr>
                <a:schemeClr val="bg1"/>
              </a:buClr>
              <a:defRPr sz="1100">
                <a:solidFill>
                  <a:schemeClr val="bg1"/>
                </a:solidFill>
              </a:defRPr>
            </a:lvl4pPr>
            <a:lvl5pPr>
              <a:buClr>
                <a:schemeClr val="bg1"/>
              </a:buClr>
              <a:defRPr sz="1100">
                <a:solidFill>
                  <a:schemeClr val="bg1"/>
                </a:solidFill>
              </a:defRPr>
            </a:lvl5pPr>
          </a:lstStyle>
          <a:p>
            <a:pPr lvl="0"/>
            <a:r>
              <a:rPr lang="en-US"/>
              <a:t>Click to edit Master text styles</a:t>
            </a:r>
          </a:p>
          <a:p>
            <a:pPr lvl="1"/>
            <a:r>
              <a:rPr lang="en-US"/>
              <a:t>Second level</a:t>
            </a:r>
          </a:p>
        </p:txBody>
      </p:sp>
      <p:sp>
        <p:nvSpPr>
          <p:cNvPr id="28" name="Picture Placeholder 3">
            <a:extLst>
              <a:ext uri="{FF2B5EF4-FFF2-40B4-BE49-F238E27FC236}">
                <a16:creationId xmlns:a16="http://schemas.microsoft.com/office/drawing/2014/main" id="{13BD1F9C-C7CA-4162-BCD4-0E8701D30076}"/>
              </a:ext>
            </a:extLst>
          </p:cNvPr>
          <p:cNvSpPr>
            <a:spLocks noGrp="1" noChangeAspect="1"/>
          </p:cNvSpPr>
          <p:nvPr>
            <p:ph type="pic" sz="quarter" idx="12"/>
          </p:nvPr>
        </p:nvSpPr>
        <p:spPr>
          <a:xfrm>
            <a:off x="7428967" y="371311"/>
            <a:ext cx="3764557" cy="5445698"/>
          </a:xfrm>
          <a:solidFill>
            <a:schemeClr val="accent2"/>
          </a:solidFill>
        </p:spPr>
        <p:txBody>
          <a:bodyPr vert="horz" lIns="0" tIns="0" rIns="0" bIns="0" rtlCol="0" anchor="ctr" anchorCtr="0">
            <a:noAutofit/>
          </a:bodyPr>
          <a:lstStyle>
            <a:lvl1pPr>
              <a:defRPr lang="en-GB" sz="1000" b="0">
                <a:solidFill>
                  <a:schemeClr val="bg1"/>
                </a:solidFill>
              </a:defRPr>
            </a:lvl1pPr>
          </a:lstStyle>
          <a:p>
            <a:pPr lvl="0" algn="ctr"/>
            <a:r>
              <a:rPr lang="en-US"/>
              <a:t>Click icon to add picture</a:t>
            </a:r>
            <a:endParaRPr lang="en-GB"/>
          </a:p>
        </p:txBody>
      </p:sp>
    </p:spTree>
    <p:extLst>
      <p:ext uri="{BB962C8B-B14F-4D97-AF65-F5344CB8AC3E}">
        <p14:creationId xmlns:p14="http://schemas.microsoft.com/office/powerpoint/2010/main" val="1948208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33821-7F6E-47FF-89CD-D057DAFB6B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08670719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2.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ags" Target="../tags/tag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5364" y="431800"/>
            <a:ext cx="10204450" cy="533400"/>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p:cNvSpPr>
            <a:spLocks noGrp="1"/>
          </p:cNvSpPr>
          <p:nvPr>
            <p:ph type="body" idx="1"/>
          </p:nvPr>
        </p:nvSpPr>
        <p:spPr>
          <a:xfrm>
            <a:off x="995362" y="1330325"/>
            <a:ext cx="10200683" cy="45466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Box 24">
            <a:extLst>
              <a:ext uri="{C183D7F6-B498-43B3-948B-1728B52AA6E4}">
                <adec:decorative xmlns:adec="http://schemas.microsoft.com/office/drawing/2017/decorative" val="0"/>
              </a:ext>
            </a:extLst>
          </p:cNvPr>
          <p:cNvSpPr txBox="1"/>
          <p:nvPr userDrawn="1">
            <p:custDataLst>
              <p:tags r:id="rId39"/>
            </p:custDataLst>
          </p:nvPr>
        </p:nvSpPr>
        <p:spPr>
          <a:xfrm>
            <a:off x="8967794" y="6295536"/>
            <a:ext cx="1866200" cy="92333"/>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600" b="0" kern="1200" noProof="0">
                <a:solidFill>
                  <a:schemeClr val="bg1">
                    <a:lumMod val="65000"/>
                  </a:schemeClr>
                </a:solidFill>
                <a:latin typeface="+mn-lt"/>
                <a:ea typeface="+mn-ea"/>
                <a:cs typeface="+mn-cs"/>
              </a:rPr>
              <a:t>Document Classification: KPMG Confidential</a:t>
            </a:r>
          </a:p>
        </p:txBody>
      </p:sp>
      <p:sp>
        <p:nvSpPr>
          <p:cNvPr id="29" name="Shape 8">
            <a:extLst>
              <a:ext uri="{C183D7F6-B498-43B3-948B-1728B52AA6E4}">
                <adec:decorative xmlns:adec="http://schemas.microsoft.com/office/drawing/2017/decorative" val="0"/>
              </a:ext>
            </a:extLst>
          </p:cNvPr>
          <p:cNvSpPr txBox="1">
            <a:spLocks/>
          </p:cNvSpPr>
          <p:nvPr userDrawn="1"/>
        </p:nvSpPr>
        <p:spPr>
          <a:xfrm>
            <a:off x="10946607" y="6266997"/>
            <a:ext cx="242486"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GB" sz="1000" smtClean="0">
                <a:solidFill>
                  <a:schemeClr val="accent2"/>
                </a:solidFill>
                <a:latin typeface="+mn-lt"/>
                <a:ea typeface="Arial"/>
                <a:cs typeface="Arial" panose="020B0604020202020204" pitchFamily="34" charset="0"/>
              </a:rPr>
              <a:pPr algn="r"/>
              <a:t>‹#›</a:t>
            </a:fld>
            <a:endParaRPr lang="en-GB" sz="1000">
              <a:solidFill>
                <a:schemeClr val="accent2"/>
              </a:solidFill>
              <a:latin typeface="+mn-lt"/>
              <a:ea typeface="Arial"/>
              <a:cs typeface="Arial" panose="020B0604020202020204" pitchFamily="34" charset="0"/>
            </a:endParaRPr>
          </a:p>
        </p:txBody>
      </p:sp>
      <p:cxnSp>
        <p:nvCxnSpPr>
          <p:cNvPr id="17" name="Straight Connector 16">
            <a:extLst>
              <a:ext uri="{FF2B5EF4-FFF2-40B4-BE49-F238E27FC236}">
                <a16:creationId xmlns:a16="http://schemas.microsoft.com/office/drawing/2014/main" id="{F024B3B3-3138-44BB-8DDD-6BDCEF24DEDC}"/>
              </a:ext>
              <a:ext uri="{C183D7F6-B498-43B3-948B-1728B52AA6E4}">
                <adec:decorative xmlns:adec="http://schemas.microsoft.com/office/drawing/2017/decorative" val="1"/>
              </a:ext>
            </a:extLst>
          </p:cNvPr>
          <p:cNvCxnSpPr/>
          <p:nvPr userDrawn="1"/>
        </p:nvCxnSpPr>
        <p:spPr>
          <a:xfrm>
            <a:off x="10928548" y="6266997"/>
            <a:ext cx="0" cy="149412"/>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Graphic 8">
            <a:extLst>
              <a:ext uri="{FF2B5EF4-FFF2-40B4-BE49-F238E27FC236}">
                <a16:creationId xmlns:a16="http://schemas.microsoft.com/office/drawing/2014/main" id="{9AC77B96-D96C-4FA2-858B-DEE0A3A7B7B6}"/>
              </a:ext>
              <a:ext uri="{C183D7F6-B498-43B3-948B-1728B52AA6E4}">
                <adec:decorative xmlns:adec="http://schemas.microsoft.com/office/drawing/2017/decorative" val="1"/>
              </a:ext>
            </a:extLst>
          </p:cNvPr>
          <p:cNvSpPr/>
          <p:nvPr/>
        </p:nvSpPr>
        <p:spPr>
          <a:xfrm>
            <a:off x="1003200" y="6266996"/>
            <a:ext cx="484832" cy="194706"/>
          </a:xfrm>
          <a:custGeom>
            <a:avLst/>
            <a:gdLst>
              <a:gd name="connsiteX0" fmla="*/ 480938 w 484832"/>
              <a:gd name="connsiteY0" fmla="*/ 148130 h 194706"/>
              <a:gd name="connsiteX1" fmla="*/ 455744 w 484832"/>
              <a:gd name="connsiteY1" fmla="*/ 148130 h 194706"/>
              <a:gd name="connsiteX2" fmla="*/ 459917 w 484832"/>
              <a:gd name="connsiteY2" fmla="*/ 131488 h 194706"/>
              <a:gd name="connsiteX3" fmla="*/ 409445 w 484832"/>
              <a:gd name="connsiteY3" fmla="*/ 131488 h 194706"/>
              <a:gd name="connsiteX4" fmla="*/ 405289 w 484832"/>
              <a:gd name="connsiteY4" fmla="*/ 148130 h 194706"/>
              <a:gd name="connsiteX5" fmla="*/ 380916 w 484832"/>
              <a:gd name="connsiteY5" fmla="*/ 148130 h 194706"/>
              <a:gd name="connsiteX6" fmla="*/ 380916 w 484832"/>
              <a:gd name="connsiteY6" fmla="*/ 144709 h 194706"/>
              <a:gd name="connsiteX7" fmla="*/ 382079 w 484832"/>
              <a:gd name="connsiteY7" fmla="*/ 138775 h 194706"/>
              <a:gd name="connsiteX8" fmla="*/ 418715 w 484832"/>
              <a:gd name="connsiteY8" fmla="*/ 103062 h 194706"/>
              <a:gd name="connsiteX9" fmla="*/ 433698 w 484832"/>
              <a:gd name="connsiteY9" fmla="*/ 117292 h 194706"/>
              <a:gd name="connsiteX10" fmla="*/ 463732 w 484832"/>
              <a:gd name="connsiteY10" fmla="*/ 117292 h 194706"/>
              <a:gd name="connsiteX11" fmla="*/ 461234 w 484832"/>
              <a:gd name="connsiteY11" fmla="*/ 95058 h 194706"/>
              <a:gd name="connsiteX12" fmla="*/ 425214 w 484832"/>
              <a:gd name="connsiteY12" fmla="*/ 82641 h 194706"/>
              <a:gd name="connsiteX13" fmla="*/ 380916 w 484832"/>
              <a:gd name="connsiteY13" fmla="*/ 94357 h 194706"/>
              <a:gd name="connsiteX14" fmla="*/ 380916 w 484832"/>
              <a:gd name="connsiteY14" fmla="*/ 3708 h 194706"/>
              <a:gd name="connsiteX15" fmla="*/ 480938 w 484832"/>
              <a:gd name="connsiteY15" fmla="*/ 3708 h 194706"/>
              <a:gd name="connsiteX16" fmla="*/ 421914 w 484832"/>
              <a:gd name="connsiteY16" fmla="*/ 172537 h 194706"/>
              <a:gd name="connsiteX17" fmla="*/ 405101 w 484832"/>
              <a:gd name="connsiteY17" fmla="*/ 174247 h 194706"/>
              <a:gd name="connsiteX18" fmla="*/ 380438 w 484832"/>
              <a:gd name="connsiteY18" fmla="*/ 151910 h 194706"/>
              <a:gd name="connsiteX19" fmla="*/ 427027 w 484832"/>
              <a:gd name="connsiteY19" fmla="*/ 151910 h 194706"/>
              <a:gd name="connsiteX20" fmla="*/ 364275 w 484832"/>
              <a:gd name="connsiteY20" fmla="*/ 90064 h 194706"/>
              <a:gd name="connsiteX21" fmla="*/ 364275 w 484832"/>
              <a:gd name="connsiteY21" fmla="*/ 110759 h 194706"/>
              <a:gd name="connsiteX22" fmla="*/ 350951 w 484832"/>
              <a:gd name="connsiteY22" fmla="*/ 139390 h 194706"/>
              <a:gd name="connsiteX23" fmla="*/ 349360 w 484832"/>
              <a:gd name="connsiteY23" fmla="*/ 148130 h 194706"/>
              <a:gd name="connsiteX24" fmla="*/ 334669 w 484832"/>
              <a:gd name="connsiteY24" fmla="*/ 148130 h 194706"/>
              <a:gd name="connsiteX25" fmla="*/ 347223 w 484832"/>
              <a:gd name="connsiteY25" fmla="*/ 88524 h 194706"/>
              <a:gd name="connsiteX26" fmla="*/ 304943 w 484832"/>
              <a:gd name="connsiteY26" fmla="*/ 88524 h 194706"/>
              <a:gd name="connsiteX27" fmla="*/ 267110 w 484832"/>
              <a:gd name="connsiteY27" fmla="*/ 148164 h 194706"/>
              <a:gd name="connsiteX28" fmla="*/ 264339 w 484832"/>
              <a:gd name="connsiteY28" fmla="*/ 148164 h 194706"/>
              <a:gd name="connsiteX29" fmla="*/ 264339 w 484832"/>
              <a:gd name="connsiteY29" fmla="*/ 3759 h 194706"/>
              <a:gd name="connsiteX30" fmla="*/ 364326 w 484832"/>
              <a:gd name="connsiteY30" fmla="*/ 3759 h 194706"/>
              <a:gd name="connsiteX31" fmla="*/ 308449 w 484832"/>
              <a:gd name="connsiteY31" fmla="*/ 148130 h 194706"/>
              <a:gd name="connsiteX32" fmla="*/ 293398 w 484832"/>
              <a:gd name="connsiteY32" fmla="*/ 148130 h 194706"/>
              <a:gd name="connsiteX33" fmla="*/ 316163 w 484832"/>
              <a:gd name="connsiteY33" fmla="*/ 112315 h 194706"/>
              <a:gd name="connsiteX34" fmla="*/ 247731 w 484832"/>
              <a:gd name="connsiteY34" fmla="*/ 88388 h 194706"/>
              <a:gd name="connsiteX35" fmla="*/ 222709 w 484832"/>
              <a:gd name="connsiteY35" fmla="*/ 88388 h 194706"/>
              <a:gd name="connsiteX36" fmla="*/ 205606 w 484832"/>
              <a:gd name="connsiteY36" fmla="*/ 148130 h 194706"/>
              <a:gd name="connsiteX37" fmla="*/ 179027 w 484832"/>
              <a:gd name="connsiteY37" fmla="*/ 148130 h 194706"/>
              <a:gd name="connsiteX38" fmla="*/ 203314 w 484832"/>
              <a:gd name="connsiteY38" fmla="*/ 119413 h 194706"/>
              <a:gd name="connsiteX39" fmla="*/ 199893 w 484832"/>
              <a:gd name="connsiteY39" fmla="*/ 95725 h 194706"/>
              <a:gd name="connsiteX40" fmla="*/ 167653 w 484832"/>
              <a:gd name="connsiteY40" fmla="*/ 88353 h 194706"/>
              <a:gd name="connsiteX41" fmla="*/ 147796 w 484832"/>
              <a:gd name="connsiteY41" fmla="*/ 88353 h 194706"/>
              <a:gd name="connsiteX42" fmla="*/ 147796 w 484832"/>
              <a:gd name="connsiteY42" fmla="*/ 3759 h 194706"/>
              <a:gd name="connsiteX43" fmla="*/ 247697 w 484832"/>
              <a:gd name="connsiteY43" fmla="*/ 3759 h 194706"/>
              <a:gd name="connsiteX44" fmla="*/ 231740 w 484832"/>
              <a:gd name="connsiteY44" fmla="*/ 148130 h 194706"/>
              <a:gd name="connsiteX45" fmla="*/ 242258 w 484832"/>
              <a:gd name="connsiteY45" fmla="*/ 110759 h 194706"/>
              <a:gd name="connsiteX46" fmla="*/ 242635 w 484832"/>
              <a:gd name="connsiteY46" fmla="*/ 148130 h 194706"/>
              <a:gd name="connsiteX47" fmla="*/ 158981 w 484832"/>
              <a:gd name="connsiteY47" fmla="*/ 133934 h 194706"/>
              <a:gd name="connsiteX48" fmla="*/ 158981 w 484832"/>
              <a:gd name="connsiteY48" fmla="*/ 133934 h 194706"/>
              <a:gd name="connsiteX49" fmla="*/ 155920 w 484832"/>
              <a:gd name="connsiteY49" fmla="*/ 134054 h 194706"/>
              <a:gd name="connsiteX50" fmla="*/ 152243 w 484832"/>
              <a:gd name="connsiteY50" fmla="*/ 134054 h 194706"/>
              <a:gd name="connsiteX51" fmla="*/ 145846 w 484832"/>
              <a:gd name="connsiteY51" fmla="*/ 134054 h 194706"/>
              <a:gd name="connsiteX52" fmla="*/ 148805 w 484832"/>
              <a:gd name="connsiteY52" fmla="*/ 123125 h 194706"/>
              <a:gd name="connsiteX53" fmla="*/ 150207 w 484832"/>
              <a:gd name="connsiteY53" fmla="*/ 117686 h 194706"/>
              <a:gd name="connsiteX54" fmla="*/ 153628 w 484832"/>
              <a:gd name="connsiteY54" fmla="*/ 104961 h 194706"/>
              <a:gd name="connsiteX55" fmla="*/ 157972 w 484832"/>
              <a:gd name="connsiteY55" fmla="*/ 104961 h 194706"/>
              <a:gd name="connsiteX56" fmla="*/ 162915 w 484832"/>
              <a:gd name="connsiteY56" fmla="*/ 104961 h 194706"/>
              <a:gd name="connsiteX57" fmla="*/ 178668 w 484832"/>
              <a:gd name="connsiteY57" fmla="*/ 108159 h 194706"/>
              <a:gd name="connsiteX58" fmla="*/ 178206 w 484832"/>
              <a:gd name="connsiteY58" fmla="*/ 119105 h 194706"/>
              <a:gd name="connsiteX59" fmla="*/ 159084 w 484832"/>
              <a:gd name="connsiteY59" fmla="*/ 133986 h 194706"/>
              <a:gd name="connsiteX60" fmla="*/ 131291 w 484832"/>
              <a:gd name="connsiteY60" fmla="*/ 93741 h 194706"/>
              <a:gd name="connsiteX61" fmla="*/ 129717 w 484832"/>
              <a:gd name="connsiteY61" fmla="*/ 98872 h 194706"/>
              <a:gd name="connsiteX62" fmla="*/ 115419 w 484832"/>
              <a:gd name="connsiteY62" fmla="*/ 146471 h 194706"/>
              <a:gd name="connsiteX63" fmla="*/ 114854 w 484832"/>
              <a:gd name="connsiteY63" fmla="*/ 148181 h 194706"/>
              <a:gd name="connsiteX64" fmla="*/ 67683 w 484832"/>
              <a:gd name="connsiteY64" fmla="*/ 148181 h 194706"/>
              <a:gd name="connsiteX65" fmla="*/ 64006 w 484832"/>
              <a:gd name="connsiteY65" fmla="*/ 140365 h 194706"/>
              <a:gd name="connsiteX66" fmla="*/ 114683 w 484832"/>
              <a:gd name="connsiteY66" fmla="*/ 88524 h 194706"/>
              <a:gd name="connsiteX67" fmla="*/ 82187 w 484832"/>
              <a:gd name="connsiteY67" fmla="*/ 88524 h 194706"/>
              <a:gd name="connsiteX68" fmla="*/ 42507 w 484832"/>
              <a:gd name="connsiteY68" fmla="*/ 131283 h 194706"/>
              <a:gd name="connsiteX69" fmla="*/ 55351 w 484832"/>
              <a:gd name="connsiteY69" fmla="*/ 88524 h 194706"/>
              <a:gd name="connsiteX70" fmla="*/ 31270 w 484832"/>
              <a:gd name="connsiteY70" fmla="*/ 88524 h 194706"/>
              <a:gd name="connsiteX71" fmla="*/ 31270 w 484832"/>
              <a:gd name="connsiteY71" fmla="*/ 3759 h 194706"/>
              <a:gd name="connsiteX72" fmla="*/ 131188 w 484832"/>
              <a:gd name="connsiteY72" fmla="*/ 3759 h 194706"/>
              <a:gd name="connsiteX73" fmla="*/ 377119 w 484832"/>
              <a:gd name="connsiteY73" fmla="*/ -89 h 194706"/>
              <a:gd name="connsiteX74" fmla="*/ 377119 w 484832"/>
              <a:gd name="connsiteY74" fmla="*/ 97076 h 194706"/>
              <a:gd name="connsiteX75" fmla="*/ 368140 w 484832"/>
              <a:gd name="connsiteY75" fmla="*/ 105713 h 194706"/>
              <a:gd name="connsiteX76" fmla="*/ 368140 w 484832"/>
              <a:gd name="connsiteY76" fmla="*/ -89 h 194706"/>
              <a:gd name="connsiteX77" fmla="*/ 260525 w 484832"/>
              <a:gd name="connsiteY77" fmla="*/ -89 h 194706"/>
              <a:gd name="connsiteX78" fmla="*/ 260525 w 484832"/>
              <a:gd name="connsiteY78" fmla="*/ 88388 h 194706"/>
              <a:gd name="connsiteX79" fmla="*/ 251614 w 484832"/>
              <a:gd name="connsiteY79" fmla="*/ 88388 h 194706"/>
              <a:gd name="connsiteX80" fmla="*/ 251614 w 484832"/>
              <a:gd name="connsiteY80" fmla="*/ -89 h 194706"/>
              <a:gd name="connsiteX81" fmla="*/ 143965 w 484832"/>
              <a:gd name="connsiteY81" fmla="*/ -89 h 194706"/>
              <a:gd name="connsiteX82" fmla="*/ 143965 w 484832"/>
              <a:gd name="connsiteY82" fmla="*/ 88524 h 194706"/>
              <a:gd name="connsiteX83" fmla="*/ 135071 w 484832"/>
              <a:gd name="connsiteY83" fmla="*/ 88524 h 194706"/>
              <a:gd name="connsiteX84" fmla="*/ 135071 w 484832"/>
              <a:gd name="connsiteY84" fmla="*/ -89 h 194706"/>
              <a:gd name="connsiteX85" fmla="*/ 27456 w 484832"/>
              <a:gd name="connsiteY85" fmla="*/ -89 h 194706"/>
              <a:gd name="connsiteX86" fmla="*/ 27456 w 484832"/>
              <a:gd name="connsiteY86" fmla="*/ 100907 h 194706"/>
              <a:gd name="connsiteX87" fmla="*/ -47 w 484832"/>
              <a:gd name="connsiteY87" fmla="*/ 192480 h 194706"/>
              <a:gd name="connsiteX88" fmla="*/ 24120 w 484832"/>
              <a:gd name="connsiteY88" fmla="*/ 192480 h 194706"/>
              <a:gd name="connsiteX89" fmla="*/ 36247 w 484832"/>
              <a:gd name="connsiteY89" fmla="*/ 151927 h 194706"/>
              <a:gd name="connsiteX90" fmla="*/ 39667 w 484832"/>
              <a:gd name="connsiteY90" fmla="*/ 151927 h 194706"/>
              <a:gd name="connsiteX91" fmla="*/ 59696 w 484832"/>
              <a:gd name="connsiteY91" fmla="*/ 192480 h 194706"/>
              <a:gd name="connsiteX92" fmla="*/ 89028 w 484832"/>
              <a:gd name="connsiteY92" fmla="*/ 192480 h 194706"/>
              <a:gd name="connsiteX93" fmla="*/ 69513 w 484832"/>
              <a:gd name="connsiteY93" fmla="*/ 151927 h 194706"/>
              <a:gd name="connsiteX94" fmla="*/ 113623 w 484832"/>
              <a:gd name="connsiteY94" fmla="*/ 151927 h 194706"/>
              <a:gd name="connsiteX95" fmla="*/ 101377 w 484832"/>
              <a:gd name="connsiteY95" fmla="*/ 192480 h 194706"/>
              <a:gd name="connsiteX96" fmla="*/ 127785 w 484832"/>
              <a:gd name="connsiteY96" fmla="*/ 192480 h 194706"/>
              <a:gd name="connsiteX97" fmla="*/ 139860 w 484832"/>
              <a:gd name="connsiteY97" fmla="*/ 152047 h 194706"/>
              <a:gd name="connsiteX98" fmla="*/ 145641 w 484832"/>
              <a:gd name="connsiteY98" fmla="*/ 152047 h 194706"/>
              <a:gd name="connsiteX99" fmla="*/ 145641 w 484832"/>
              <a:gd name="connsiteY99" fmla="*/ 151927 h 194706"/>
              <a:gd name="connsiteX100" fmla="*/ 204408 w 484832"/>
              <a:gd name="connsiteY100" fmla="*/ 151927 h 194706"/>
              <a:gd name="connsiteX101" fmla="*/ 192761 w 484832"/>
              <a:gd name="connsiteY101" fmla="*/ 192360 h 194706"/>
              <a:gd name="connsiteX102" fmla="*/ 219374 w 484832"/>
              <a:gd name="connsiteY102" fmla="*/ 192360 h 194706"/>
              <a:gd name="connsiteX103" fmla="*/ 230662 w 484832"/>
              <a:gd name="connsiteY103" fmla="*/ 151927 h 194706"/>
              <a:gd name="connsiteX104" fmla="*/ 242635 w 484832"/>
              <a:gd name="connsiteY104" fmla="*/ 151927 h 194706"/>
              <a:gd name="connsiteX105" fmla="*/ 242960 w 484832"/>
              <a:gd name="connsiteY105" fmla="*/ 192360 h 194706"/>
              <a:gd name="connsiteX106" fmla="*/ 265280 w 484832"/>
              <a:gd name="connsiteY106" fmla="*/ 192360 h 194706"/>
              <a:gd name="connsiteX107" fmla="*/ 290935 w 484832"/>
              <a:gd name="connsiteY107" fmla="*/ 151927 h 194706"/>
              <a:gd name="connsiteX108" fmla="*/ 307713 w 484832"/>
              <a:gd name="connsiteY108" fmla="*/ 151927 h 194706"/>
              <a:gd name="connsiteX109" fmla="*/ 299059 w 484832"/>
              <a:gd name="connsiteY109" fmla="*/ 192360 h 194706"/>
              <a:gd name="connsiteX110" fmla="*/ 325227 w 484832"/>
              <a:gd name="connsiteY110" fmla="*/ 192360 h 194706"/>
              <a:gd name="connsiteX111" fmla="*/ 333779 w 484832"/>
              <a:gd name="connsiteY111" fmla="*/ 151927 h 194706"/>
              <a:gd name="connsiteX112" fmla="*/ 348933 w 484832"/>
              <a:gd name="connsiteY112" fmla="*/ 151927 h 194706"/>
              <a:gd name="connsiteX113" fmla="*/ 359845 w 484832"/>
              <a:gd name="connsiteY113" fmla="*/ 183517 h 194706"/>
              <a:gd name="connsiteX114" fmla="*/ 397131 w 484832"/>
              <a:gd name="connsiteY114" fmla="*/ 194617 h 194706"/>
              <a:gd name="connsiteX115" fmla="*/ 445807 w 484832"/>
              <a:gd name="connsiteY115" fmla="*/ 188648 h 194706"/>
              <a:gd name="connsiteX116" fmla="*/ 454872 w 484832"/>
              <a:gd name="connsiteY116" fmla="*/ 151927 h 194706"/>
              <a:gd name="connsiteX117" fmla="*/ 484786 w 484832"/>
              <a:gd name="connsiteY117" fmla="*/ 151927 h 194706"/>
              <a:gd name="connsiteX118" fmla="*/ 484786 w 484832"/>
              <a:gd name="connsiteY118" fmla="*/ -89 h 19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484832" h="194706">
                <a:moveTo>
                  <a:pt x="480938" y="148130"/>
                </a:moveTo>
                <a:lnTo>
                  <a:pt x="455744" y="148130"/>
                </a:lnTo>
                <a:lnTo>
                  <a:pt x="459917" y="131488"/>
                </a:lnTo>
                <a:lnTo>
                  <a:pt x="409445" y="131488"/>
                </a:lnTo>
                <a:lnTo>
                  <a:pt x="405289" y="148130"/>
                </a:lnTo>
                <a:lnTo>
                  <a:pt x="380916" y="148130"/>
                </a:lnTo>
                <a:lnTo>
                  <a:pt x="380916" y="144709"/>
                </a:lnTo>
                <a:cubicBezTo>
                  <a:pt x="381293" y="142845"/>
                  <a:pt x="381618" y="140878"/>
                  <a:pt x="382079" y="138775"/>
                </a:cubicBezTo>
                <a:cubicBezTo>
                  <a:pt x="386526" y="120816"/>
                  <a:pt x="398311" y="103062"/>
                  <a:pt x="418715" y="103062"/>
                </a:cubicBezTo>
                <a:cubicBezTo>
                  <a:pt x="426771" y="103062"/>
                  <a:pt x="434792" y="106141"/>
                  <a:pt x="433698" y="117292"/>
                </a:cubicBezTo>
                <a:lnTo>
                  <a:pt x="463732" y="117292"/>
                </a:lnTo>
                <a:cubicBezTo>
                  <a:pt x="464912" y="112161"/>
                  <a:pt x="466896" y="103216"/>
                  <a:pt x="461234" y="95058"/>
                </a:cubicBezTo>
                <a:cubicBezTo>
                  <a:pt x="454821" y="86198"/>
                  <a:pt x="441942" y="82641"/>
                  <a:pt x="425214" y="82641"/>
                </a:cubicBezTo>
                <a:cubicBezTo>
                  <a:pt x="413328" y="82641"/>
                  <a:pt x="395933" y="84539"/>
                  <a:pt x="380916" y="94357"/>
                </a:cubicBezTo>
                <a:lnTo>
                  <a:pt x="380916" y="3708"/>
                </a:lnTo>
                <a:lnTo>
                  <a:pt x="480938" y="3708"/>
                </a:lnTo>
                <a:close/>
                <a:moveTo>
                  <a:pt x="421914" y="172537"/>
                </a:moveTo>
                <a:cubicBezTo>
                  <a:pt x="416372" y="173606"/>
                  <a:pt x="410745" y="174179"/>
                  <a:pt x="405101" y="174247"/>
                </a:cubicBezTo>
                <a:cubicBezTo>
                  <a:pt x="390683" y="174247"/>
                  <a:pt x="380643" y="167543"/>
                  <a:pt x="380438" y="151910"/>
                </a:cubicBezTo>
                <a:lnTo>
                  <a:pt x="427027" y="151910"/>
                </a:lnTo>
                <a:close/>
                <a:moveTo>
                  <a:pt x="364275" y="90064"/>
                </a:moveTo>
                <a:lnTo>
                  <a:pt x="364275" y="110759"/>
                </a:lnTo>
                <a:cubicBezTo>
                  <a:pt x="358044" y="119364"/>
                  <a:pt x="353522" y="129082"/>
                  <a:pt x="350951" y="139390"/>
                </a:cubicBezTo>
                <a:cubicBezTo>
                  <a:pt x="350195" y="142258"/>
                  <a:pt x="349663" y="145180"/>
                  <a:pt x="349360" y="148130"/>
                </a:cubicBezTo>
                <a:lnTo>
                  <a:pt x="334669" y="148130"/>
                </a:lnTo>
                <a:lnTo>
                  <a:pt x="347223" y="88524"/>
                </a:lnTo>
                <a:lnTo>
                  <a:pt x="304943" y="88524"/>
                </a:lnTo>
                <a:lnTo>
                  <a:pt x="267110" y="148164"/>
                </a:lnTo>
                <a:lnTo>
                  <a:pt x="264339" y="148164"/>
                </a:lnTo>
                <a:lnTo>
                  <a:pt x="264339" y="3759"/>
                </a:lnTo>
                <a:lnTo>
                  <a:pt x="364326" y="3759"/>
                </a:lnTo>
                <a:close/>
                <a:moveTo>
                  <a:pt x="308449" y="148130"/>
                </a:moveTo>
                <a:lnTo>
                  <a:pt x="293398" y="148130"/>
                </a:lnTo>
                <a:lnTo>
                  <a:pt x="316163" y="112315"/>
                </a:lnTo>
                <a:close/>
                <a:moveTo>
                  <a:pt x="247731" y="88388"/>
                </a:moveTo>
                <a:lnTo>
                  <a:pt x="222709" y="88388"/>
                </a:lnTo>
                <a:lnTo>
                  <a:pt x="205606" y="148130"/>
                </a:lnTo>
                <a:lnTo>
                  <a:pt x="179027" y="148130"/>
                </a:lnTo>
                <a:cubicBezTo>
                  <a:pt x="192538" y="143136"/>
                  <a:pt x="200765" y="133592"/>
                  <a:pt x="203314" y="119413"/>
                </a:cubicBezTo>
                <a:cubicBezTo>
                  <a:pt x="205400" y="108399"/>
                  <a:pt x="204408" y="101164"/>
                  <a:pt x="199893" y="95725"/>
                </a:cubicBezTo>
                <a:cubicBezTo>
                  <a:pt x="193154" y="87652"/>
                  <a:pt x="179642" y="88353"/>
                  <a:pt x="167653" y="88353"/>
                </a:cubicBezTo>
                <a:lnTo>
                  <a:pt x="147796" y="88353"/>
                </a:lnTo>
                <a:lnTo>
                  <a:pt x="147796" y="3759"/>
                </a:lnTo>
                <a:lnTo>
                  <a:pt x="247697" y="3759"/>
                </a:lnTo>
                <a:close/>
                <a:moveTo>
                  <a:pt x="231740" y="148130"/>
                </a:moveTo>
                <a:lnTo>
                  <a:pt x="242258" y="110759"/>
                </a:lnTo>
                <a:lnTo>
                  <a:pt x="242635" y="148130"/>
                </a:lnTo>
                <a:close/>
                <a:moveTo>
                  <a:pt x="158981" y="133934"/>
                </a:moveTo>
                <a:lnTo>
                  <a:pt x="158981" y="133934"/>
                </a:lnTo>
                <a:cubicBezTo>
                  <a:pt x="158007" y="133934"/>
                  <a:pt x="157032" y="134054"/>
                  <a:pt x="155920" y="134054"/>
                </a:cubicBezTo>
                <a:cubicBezTo>
                  <a:pt x="154466" y="134054"/>
                  <a:pt x="153320" y="134054"/>
                  <a:pt x="152243" y="134054"/>
                </a:cubicBezTo>
                <a:lnTo>
                  <a:pt x="145846" y="134054"/>
                </a:lnTo>
                <a:lnTo>
                  <a:pt x="148805" y="123125"/>
                </a:lnTo>
                <a:lnTo>
                  <a:pt x="150207" y="117686"/>
                </a:lnTo>
                <a:lnTo>
                  <a:pt x="153628" y="104961"/>
                </a:lnTo>
                <a:cubicBezTo>
                  <a:pt x="155116" y="104961"/>
                  <a:pt x="156570" y="104961"/>
                  <a:pt x="157972" y="104961"/>
                </a:cubicBezTo>
                <a:lnTo>
                  <a:pt x="162915" y="104961"/>
                </a:lnTo>
                <a:cubicBezTo>
                  <a:pt x="171467" y="104961"/>
                  <a:pt x="176718" y="105440"/>
                  <a:pt x="178668" y="108159"/>
                </a:cubicBezTo>
                <a:cubicBezTo>
                  <a:pt x="180156" y="110212"/>
                  <a:pt x="179967" y="113735"/>
                  <a:pt x="178206" y="119105"/>
                </a:cubicBezTo>
                <a:cubicBezTo>
                  <a:pt x="175196" y="128341"/>
                  <a:pt x="171364" y="133045"/>
                  <a:pt x="159084" y="133986"/>
                </a:cubicBezTo>
                <a:moveTo>
                  <a:pt x="131291" y="93741"/>
                </a:moveTo>
                <a:lnTo>
                  <a:pt x="129717" y="98872"/>
                </a:lnTo>
                <a:lnTo>
                  <a:pt x="115419" y="146471"/>
                </a:lnTo>
                <a:lnTo>
                  <a:pt x="114854" y="148181"/>
                </a:lnTo>
                <a:lnTo>
                  <a:pt x="67683" y="148181"/>
                </a:lnTo>
                <a:lnTo>
                  <a:pt x="64006" y="140365"/>
                </a:lnTo>
                <a:lnTo>
                  <a:pt x="114683" y="88524"/>
                </a:lnTo>
                <a:lnTo>
                  <a:pt x="82187" y="88524"/>
                </a:lnTo>
                <a:lnTo>
                  <a:pt x="42507" y="131283"/>
                </a:lnTo>
                <a:lnTo>
                  <a:pt x="55351" y="88524"/>
                </a:lnTo>
                <a:lnTo>
                  <a:pt x="31270" y="88524"/>
                </a:lnTo>
                <a:lnTo>
                  <a:pt x="31270" y="3759"/>
                </a:lnTo>
                <a:lnTo>
                  <a:pt x="131188" y="3759"/>
                </a:lnTo>
                <a:close/>
                <a:moveTo>
                  <a:pt x="377119" y="-89"/>
                </a:moveTo>
                <a:lnTo>
                  <a:pt x="377119" y="97076"/>
                </a:lnTo>
                <a:cubicBezTo>
                  <a:pt x="373861" y="99667"/>
                  <a:pt x="370856" y="102560"/>
                  <a:pt x="368140" y="105713"/>
                </a:cubicBezTo>
                <a:lnTo>
                  <a:pt x="368140" y="-89"/>
                </a:lnTo>
                <a:lnTo>
                  <a:pt x="260525" y="-89"/>
                </a:lnTo>
                <a:lnTo>
                  <a:pt x="260525" y="88388"/>
                </a:lnTo>
                <a:lnTo>
                  <a:pt x="251614" y="88388"/>
                </a:lnTo>
                <a:lnTo>
                  <a:pt x="251614" y="-89"/>
                </a:lnTo>
                <a:lnTo>
                  <a:pt x="143965" y="-89"/>
                </a:lnTo>
                <a:lnTo>
                  <a:pt x="143965" y="88524"/>
                </a:lnTo>
                <a:lnTo>
                  <a:pt x="135071" y="88524"/>
                </a:lnTo>
                <a:lnTo>
                  <a:pt x="135071" y="-89"/>
                </a:lnTo>
                <a:lnTo>
                  <a:pt x="27456" y="-89"/>
                </a:lnTo>
                <a:lnTo>
                  <a:pt x="27456" y="100907"/>
                </a:lnTo>
                <a:lnTo>
                  <a:pt x="-47" y="192480"/>
                </a:lnTo>
                <a:lnTo>
                  <a:pt x="24120" y="192480"/>
                </a:lnTo>
                <a:lnTo>
                  <a:pt x="36247" y="151927"/>
                </a:lnTo>
                <a:lnTo>
                  <a:pt x="39667" y="151927"/>
                </a:lnTo>
                <a:lnTo>
                  <a:pt x="59696" y="192480"/>
                </a:lnTo>
                <a:lnTo>
                  <a:pt x="89028" y="192480"/>
                </a:lnTo>
                <a:lnTo>
                  <a:pt x="69513" y="151927"/>
                </a:lnTo>
                <a:lnTo>
                  <a:pt x="113623" y="151927"/>
                </a:lnTo>
                <a:lnTo>
                  <a:pt x="101377" y="192480"/>
                </a:lnTo>
                <a:lnTo>
                  <a:pt x="127785" y="192480"/>
                </a:lnTo>
                <a:lnTo>
                  <a:pt x="139860" y="152047"/>
                </a:lnTo>
                <a:lnTo>
                  <a:pt x="145641" y="152047"/>
                </a:lnTo>
                <a:lnTo>
                  <a:pt x="145641" y="151927"/>
                </a:lnTo>
                <a:lnTo>
                  <a:pt x="204408" y="151927"/>
                </a:lnTo>
                <a:lnTo>
                  <a:pt x="192761" y="192360"/>
                </a:lnTo>
                <a:lnTo>
                  <a:pt x="219374" y="192360"/>
                </a:lnTo>
                <a:lnTo>
                  <a:pt x="230662" y="151927"/>
                </a:lnTo>
                <a:lnTo>
                  <a:pt x="242635" y="151927"/>
                </a:lnTo>
                <a:lnTo>
                  <a:pt x="242960" y="192360"/>
                </a:lnTo>
                <a:lnTo>
                  <a:pt x="265280" y="192360"/>
                </a:lnTo>
                <a:lnTo>
                  <a:pt x="290935" y="151927"/>
                </a:lnTo>
                <a:lnTo>
                  <a:pt x="307713" y="151927"/>
                </a:lnTo>
                <a:lnTo>
                  <a:pt x="299059" y="192360"/>
                </a:lnTo>
                <a:lnTo>
                  <a:pt x="325227" y="192360"/>
                </a:lnTo>
                <a:lnTo>
                  <a:pt x="333779" y="151927"/>
                </a:lnTo>
                <a:lnTo>
                  <a:pt x="348933" y="151927"/>
                </a:lnTo>
                <a:cubicBezTo>
                  <a:pt x="348334" y="164464"/>
                  <a:pt x="351533" y="175872"/>
                  <a:pt x="359845" y="183517"/>
                </a:cubicBezTo>
                <a:cubicBezTo>
                  <a:pt x="370004" y="192839"/>
                  <a:pt x="385603" y="194617"/>
                  <a:pt x="397131" y="194617"/>
                </a:cubicBezTo>
                <a:cubicBezTo>
                  <a:pt x="413526" y="194421"/>
                  <a:pt x="429850" y="192418"/>
                  <a:pt x="445807" y="188648"/>
                </a:cubicBezTo>
                <a:lnTo>
                  <a:pt x="454872" y="151927"/>
                </a:lnTo>
                <a:lnTo>
                  <a:pt x="484786" y="151927"/>
                </a:lnTo>
                <a:lnTo>
                  <a:pt x="484786" y="-89"/>
                </a:lnTo>
                <a:close/>
              </a:path>
            </a:pathLst>
          </a:custGeom>
          <a:solidFill>
            <a:schemeClr val="tx2"/>
          </a:solidFill>
          <a:ln w="1683" cap="flat">
            <a:noFill/>
            <a:prstDash val="solid"/>
            <a:miter/>
          </a:ln>
        </p:spPr>
        <p:txBody>
          <a:bodyPr rtlCol="0" anchor="ctr"/>
          <a:lstStyle/>
          <a:p>
            <a:endParaRPr lang="en-GB"/>
          </a:p>
        </p:txBody>
      </p:sp>
      <p:sp>
        <p:nvSpPr>
          <p:cNvPr id="8" name="TextBox 7">
            <a:extLst>
              <a:ext uri="{C183D7F6-B498-43B3-948B-1728B52AA6E4}">
                <adec:decorative xmlns:adec="http://schemas.microsoft.com/office/drawing/2017/decorative" val="0"/>
              </a:ext>
            </a:extLst>
          </p:cNvPr>
          <p:cNvSpPr txBox="1"/>
          <p:nvPr userDrawn="1">
            <p:custDataLst>
              <p:tags r:id="rId40"/>
            </p:custDataLst>
          </p:nvPr>
        </p:nvSpPr>
        <p:spPr>
          <a:xfrm>
            <a:off x="1885685" y="6266997"/>
            <a:ext cx="4623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 kern="1200" noProof="0">
                <a:solidFill>
                  <a:schemeClr val="bg1">
                    <a:lumMod val="65000"/>
                  </a:schemeClr>
                </a:solidFill>
                <a:latin typeface="+mn-lt"/>
                <a:ea typeface="+mn-ea"/>
                <a:cs typeface="+mn-cs"/>
              </a:rPr>
              <a:t>© 2024 KPMG LLP, a UK limited liability partnership and a member firm of the KPMG global organisation of independent member firms affiliated with KPMG International Limited, a private English company limited by guarantee. All rights reserved.</a:t>
            </a:r>
          </a:p>
        </p:txBody>
      </p:sp>
    </p:spTree>
    <p:extLst>
      <p:ext uri="{BB962C8B-B14F-4D97-AF65-F5344CB8AC3E}">
        <p14:creationId xmlns:p14="http://schemas.microsoft.com/office/powerpoint/2010/main" val="3521449419"/>
      </p:ext>
    </p:extLst>
  </p:cSld>
  <p:clrMap bg1="lt1" tx1="dk1" bg2="lt2" tx2="dk2" accent1="accent1" accent2="accent2" accent3="accent3" accent4="accent4" accent5="accent5" accent6="accent6" hlink="hlink" folHlink="folHlink"/>
  <p:sldLayoutIdLst>
    <p:sldLayoutId id="2147483703" r:id="rId1"/>
    <p:sldLayoutId id="2147483783" r:id="rId2"/>
    <p:sldLayoutId id="2147483749" r:id="rId3"/>
    <p:sldLayoutId id="2147483750" r:id="rId4"/>
    <p:sldLayoutId id="2147483767" r:id="rId5"/>
    <p:sldLayoutId id="2147483768" r:id="rId6"/>
    <p:sldLayoutId id="2147483765" r:id="rId7"/>
    <p:sldLayoutId id="2147483766" r:id="rId8"/>
    <p:sldLayoutId id="2147483666" r:id="rId9"/>
    <p:sldLayoutId id="2147483712" r:id="rId10"/>
    <p:sldLayoutId id="2147483664" r:id="rId11"/>
    <p:sldLayoutId id="2147483769" r:id="rId12"/>
    <p:sldLayoutId id="2147483770" r:id="rId13"/>
    <p:sldLayoutId id="2147483714" r:id="rId14"/>
    <p:sldLayoutId id="2147483689" r:id="rId15"/>
    <p:sldLayoutId id="2147483716" r:id="rId16"/>
    <p:sldLayoutId id="2147483690" r:id="rId17"/>
    <p:sldLayoutId id="2147483692" r:id="rId18"/>
    <p:sldLayoutId id="2147483691" r:id="rId19"/>
    <p:sldLayoutId id="2147483693" r:id="rId20"/>
    <p:sldLayoutId id="2147483701" r:id="rId21"/>
    <p:sldLayoutId id="2147483771" r:id="rId22"/>
    <p:sldLayoutId id="2147483752" r:id="rId23"/>
    <p:sldLayoutId id="2147483697" r:id="rId24"/>
    <p:sldLayoutId id="2147483772" r:id="rId25"/>
    <p:sldLayoutId id="2147483754" r:id="rId26"/>
    <p:sldLayoutId id="2147483699" r:id="rId27"/>
    <p:sldLayoutId id="2147483700" r:id="rId28"/>
    <p:sldLayoutId id="2147483722" r:id="rId29"/>
    <p:sldLayoutId id="2147483682" r:id="rId30"/>
    <p:sldLayoutId id="2147483745" r:id="rId31"/>
    <p:sldLayoutId id="2147483746" r:id="rId32"/>
    <p:sldLayoutId id="2147483667" r:id="rId33"/>
    <p:sldLayoutId id="2147483748" r:id="rId34"/>
    <p:sldLayoutId id="2147483773" r:id="rId35"/>
    <p:sldLayoutId id="2147483784" r:id="rId36"/>
    <p:sldLayoutId id="2147483785" r:id="rId37"/>
  </p:sldLayoutIdLst>
  <p:txStyles>
    <p:titleStyle>
      <a:lvl1pPr algn="l" defTabSz="914400" rtl="0" eaLnBrk="1" latinLnBrk="0" hangingPunct="1">
        <a:lnSpc>
          <a:spcPct val="70000"/>
        </a:lnSpc>
        <a:spcBef>
          <a:spcPct val="0"/>
        </a:spcBef>
        <a:buNone/>
        <a:defRPr sz="440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02" userDrawn="1">
          <p15:clr>
            <a:srgbClr val="F26B43"/>
          </p15:clr>
        </p15:guide>
        <p15:guide id="2" pos="627" userDrawn="1">
          <p15:clr>
            <a:srgbClr val="F26B43"/>
          </p15:clr>
        </p15:guide>
        <p15:guide id="3" pos="7055" userDrawn="1">
          <p15:clr>
            <a:srgbClr val="F26B43"/>
          </p15:clr>
        </p15:guide>
        <p15:guide id="4" orient="horz" pos="838" userDrawn="1">
          <p15:clr>
            <a:srgbClr val="F26B43"/>
          </p15:clr>
        </p15:guide>
        <p15:guide id="5" orient="horz" pos="612" userDrawn="1">
          <p15:clr>
            <a:srgbClr val="F26B43"/>
          </p15:clr>
        </p15:guide>
        <p15:guide id="6" orient="horz" pos="27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anarytokens.org/generate" TargetMode="External"/><Relationship Id="rId7" Type="http://schemas.openxmlformats.org/officeDocument/2006/relationships/hyperlink" Target="https://cybertrap.com/"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hyperlink" Target="https://www.countercraftsec.com/" TargetMode="External"/><Relationship Id="rId5" Type="http://schemas.openxmlformats.org/officeDocument/2006/relationships/hyperlink" Target="https://canary.tools/" TargetMode="External"/><Relationship Id="rId4" Type="http://schemas.openxmlformats.org/officeDocument/2006/relationships/hyperlink" Target="https://github.security.telekom.com/2015/03/honeypot-tpot-concep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customXml" Target="../../customXml/item2.xml"/><Relationship Id="rId1" Type="http://schemas.openxmlformats.org/officeDocument/2006/relationships/customXml" Target="../../customXml/item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chart" Target="../charts/chart3.xml"/><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slideLayout" Target="../slideLayouts/slideLayout36.xml"/><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customXml" Target="../../customXml/item4.xml"/><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customXml" Target="../../customXml/item3.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23" Type="http://schemas.openxmlformats.org/officeDocument/2006/relationships/image" Target="../media/image32.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 Id="rId2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kpmg.com/uk" TargetMode="External"/><Relationship Id="rId2" Type="http://schemas.openxmlformats.org/officeDocument/2006/relationships/slideLayout" Target="../slideLayouts/slideLayout33.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customXml" Target="../../customXml/item6.xml"/><Relationship Id="rId1" Type="http://schemas.openxmlformats.org/officeDocument/2006/relationships/customXml" Target="../../customXml/item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hyperlink" Target="https://attack.mitre.org/techniques/T1566/004/"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A36E5A-5668-41FE-BFE6-D6091551F953}"/>
              </a:ext>
            </a:extLst>
          </p:cNvPr>
          <p:cNvSpPr>
            <a:spLocks noGrp="1"/>
          </p:cNvSpPr>
          <p:nvPr>
            <p:ph type="ctrTitle"/>
          </p:nvPr>
        </p:nvSpPr>
        <p:spPr>
          <a:xfrm>
            <a:off x="1274841" y="1759937"/>
            <a:ext cx="5765982" cy="2903488"/>
          </a:xfrm>
        </p:spPr>
        <p:txBody>
          <a:bodyPr/>
          <a:lstStyle/>
          <a:p>
            <a:r>
              <a:rPr lang="en-GB" noProof="0" dirty="0"/>
              <a:t>Deception</a:t>
            </a:r>
            <a:br>
              <a:rPr lang="en-GB" noProof="0" dirty="0"/>
            </a:br>
            <a:r>
              <a:rPr lang="en-GB" noProof="0" dirty="0"/>
              <a:t>Blueprint</a:t>
            </a:r>
            <a:endParaRPr lang="en-GB" dirty="0"/>
          </a:p>
        </p:txBody>
      </p:sp>
      <p:sp>
        <p:nvSpPr>
          <p:cNvPr id="5" name="Subtitle 4"/>
          <p:cNvSpPr>
            <a:spLocks noGrp="1"/>
          </p:cNvSpPr>
          <p:nvPr>
            <p:ph type="body" sz="quarter" idx="11"/>
          </p:nvPr>
        </p:nvSpPr>
        <p:spPr>
          <a:xfrm>
            <a:off x="1274841" y="4752153"/>
            <a:ext cx="5765982" cy="816606"/>
          </a:xfrm>
          <a:ln>
            <a:noFill/>
          </a:ln>
        </p:spPr>
        <p:txBody>
          <a:bodyPr/>
          <a:lstStyle/>
          <a:p>
            <a:r>
              <a:rPr lang="en-GB" noProof="0" dirty="0"/>
              <a:t>Subtitle goes here</a:t>
            </a:r>
          </a:p>
          <a:p>
            <a:pPr lvl="1"/>
            <a:r>
              <a:rPr lang="en-GB" noProof="0" dirty="0"/>
              <a:t>—</a:t>
            </a:r>
          </a:p>
          <a:p>
            <a:pPr lvl="1"/>
            <a:r>
              <a:rPr lang="en-GB" dirty="0"/>
              <a:t>Date</a:t>
            </a:r>
            <a:endParaRPr lang="en-GB" noProof="0" dirty="0"/>
          </a:p>
        </p:txBody>
      </p:sp>
    </p:spTree>
    <p:extLst>
      <p:ext uri="{BB962C8B-B14F-4D97-AF65-F5344CB8AC3E}">
        <p14:creationId xmlns:p14="http://schemas.microsoft.com/office/powerpoint/2010/main" val="43828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8CAC-B35F-357E-7BE4-B37399D885F5}"/>
              </a:ext>
            </a:extLst>
          </p:cNvPr>
          <p:cNvSpPr>
            <a:spLocks noGrp="1"/>
          </p:cNvSpPr>
          <p:nvPr>
            <p:ph type="title"/>
          </p:nvPr>
        </p:nvSpPr>
        <p:spPr/>
        <p:txBody>
          <a:bodyPr/>
          <a:lstStyle/>
          <a:p>
            <a:r>
              <a:rPr lang="en-GB" b="1" dirty="0">
                <a:latin typeface="Garamond"/>
                <a:cs typeface="Times New Roman"/>
              </a:rPr>
              <a:t>Cyber Lure Threat and Use Cases </a:t>
            </a:r>
            <a:endParaRPr lang="en-GB" b="1" dirty="0"/>
          </a:p>
        </p:txBody>
      </p:sp>
      <p:graphicFrame>
        <p:nvGraphicFramePr>
          <p:cNvPr id="4" name="Table 3">
            <a:extLst>
              <a:ext uri="{FF2B5EF4-FFF2-40B4-BE49-F238E27FC236}">
                <a16:creationId xmlns:a16="http://schemas.microsoft.com/office/drawing/2014/main" id="{95CED73C-36D9-CF62-B863-A301444450B2}"/>
              </a:ext>
            </a:extLst>
          </p:cNvPr>
          <p:cNvGraphicFramePr>
            <a:graphicFrameLocks noGrp="1"/>
          </p:cNvGraphicFramePr>
          <p:nvPr>
            <p:extLst>
              <p:ext uri="{D42A27DB-BD31-4B8C-83A1-F6EECF244321}">
                <p14:modId xmlns:p14="http://schemas.microsoft.com/office/powerpoint/2010/main" val="989587404"/>
              </p:ext>
            </p:extLst>
          </p:nvPr>
        </p:nvGraphicFramePr>
        <p:xfrm>
          <a:off x="58615" y="722923"/>
          <a:ext cx="12028777" cy="6111519"/>
        </p:xfrm>
        <a:graphic>
          <a:graphicData uri="http://schemas.openxmlformats.org/drawingml/2006/table">
            <a:tbl>
              <a:tblPr firstRow="1" bandRow="1">
                <a:tableStyleId>{6E25E649-3F16-4E02-A733-19D2CDBF48F0}</a:tableStyleId>
              </a:tblPr>
              <a:tblGrid>
                <a:gridCol w="1447496">
                  <a:extLst>
                    <a:ext uri="{9D8B030D-6E8A-4147-A177-3AD203B41FA5}">
                      <a16:colId xmlns:a16="http://schemas.microsoft.com/office/drawing/2014/main" val="3433262715"/>
                    </a:ext>
                  </a:extLst>
                </a:gridCol>
                <a:gridCol w="1863960">
                  <a:extLst>
                    <a:ext uri="{9D8B030D-6E8A-4147-A177-3AD203B41FA5}">
                      <a16:colId xmlns:a16="http://schemas.microsoft.com/office/drawing/2014/main" val="1170386086"/>
                    </a:ext>
                  </a:extLst>
                </a:gridCol>
                <a:gridCol w="1863960">
                  <a:extLst>
                    <a:ext uri="{9D8B030D-6E8A-4147-A177-3AD203B41FA5}">
                      <a16:colId xmlns:a16="http://schemas.microsoft.com/office/drawing/2014/main" val="1276429207"/>
                    </a:ext>
                  </a:extLst>
                </a:gridCol>
                <a:gridCol w="2335603">
                  <a:extLst>
                    <a:ext uri="{9D8B030D-6E8A-4147-A177-3AD203B41FA5}">
                      <a16:colId xmlns:a16="http://schemas.microsoft.com/office/drawing/2014/main" val="4123508172"/>
                    </a:ext>
                  </a:extLst>
                </a:gridCol>
                <a:gridCol w="2258879">
                  <a:extLst>
                    <a:ext uri="{9D8B030D-6E8A-4147-A177-3AD203B41FA5}">
                      <a16:colId xmlns:a16="http://schemas.microsoft.com/office/drawing/2014/main" val="1327901801"/>
                    </a:ext>
                  </a:extLst>
                </a:gridCol>
                <a:gridCol w="2258879">
                  <a:extLst>
                    <a:ext uri="{9D8B030D-6E8A-4147-A177-3AD203B41FA5}">
                      <a16:colId xmlns:a16="http://schemas.microsoft.com/office/drawing/2014/main" val="1589807120"/>
                    </a:ext>
                  </a:extLst>
                </a:gridCol>
              </a:tblGrid>
              <a:tr h="404541">
                <a:tc>
                  <a:txBody>
                    <a:bodyPr/>
                    <a:lstStyle/>
                    <a:p>
                      <a:pPr algn="ctr" fontAlgn="base"/>
                      <a:r>
                        <a:rPr lang="en-GB" sz="1050" dirty="0">
                          <a:solidFill>
                            <a:srgbClr val="FFFFFF"/>
                          </a:solidFill>
                          <a:effectLst/>
                        </a:rPr>
                        <a:t>Attack Surface/Target</a:t>
                      </a:r>
                    </a:p>
                  </a:txBody>
                  <a:tcPr anchor="ctr">
                    <a:lnL w="12700">
                      <a:solidFill>
                        <a:schemeClr val="bg1"/>
                      </a:solidFill>
                    </a:lnL>
                    <a:lnR w="12700">
                      <a:solidFill>
                        <a:schemeClr val="bg1"/>
                      </a:solidFill>
                    </a:lnR>
                    <a:lnT w="12700">
                      <a:solidFill>
                        <a:schemeClr val="bg1"/>
                      </a:solidFill>
                    </a:lnT>
                    <a:lnB w="12700">
                      <a:solidFill>
                        <a:schemeClr val="bg1"/>
                      </a:solidFill>
                    </a:lnB>
                  </a:tcPr>
                </a:tc>
                <a:tc gridSpan="2">
                  <a:txBody>
                    <a:bodyPr/>
                    <a:lstStyle/>
                    <a:p>
                      <a:pPr algn="ctr" fontAlgn="base"/>
                      <a:r>
                        <a:rPr lang="en-GB" sz="1050" dirty="0">
                          <a:solidFill>
                            <a:srgbClr val="FFFFFF"/>
                          </a:solidFill>
                          <a:effectLst/>
                        </a:rPr>
                        <a:t>Attacks</a:t>
                      </a:r>
                    </a:p>
                  </a:txBody>
                  <a:tcPr anchor="ctr">
                    <a:lnL w="12700" cap="flat" cmpd="sng" algn="ctr">
                      <a:solidFill>
                        <a:schemeClr val="bg1"/>
                      </a:solidFill>
                      <a:prstDash val="solid"/>
                      <a:round/>
                      <a:headEnd type="none" w="med" len="med"/>
                      <a:tailEnd type="none" w="med" len="med"/>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tcPr>
                </a:tc>
                <a:tc hMerge="1">
                  <a:txBody>
                    <a:bodyPr/>
                    <a:lstStyle/>
                    <a:p>
                      <a:pPr algn="ctr" fontAlgn="base"/>
                      <a:endParaRPr lang="en-GB" sz="1050">
                        <a:solidFill>
                          <a:srgbClr val="FFFFFF"/>
                        </a:solidFill>
                        <a:effectLst/>
                        <a:highlight>
                          <a:srgbClr val="B23427"/>
                        </a:highlight>
                      </a:endParaRPr>
                    </a:p>
                  </a:txBody>
                  <a:tcPr anchor="ctr">
                    <a:lnL w="12700">
                      <a:solidFill>
                        <a:schemeClr val="bg1"/>
                      </a:solidFill>
                    </a:lnL>
                    <a:lnR w="12700">
                      <a:solidFill>
                        <a:schemeClr val="bg1"/>
                      </a:solidFill>
                    </a:lnR>
                    <a:lnT w="12700">
                      <a:solidFill>
                        <a:schemeClr val="bg1"/>
                      </a:solidFill>
                    </a:lnT>
                    <a:lnB w="12700">
                      <a:solidFill>
                        <a:schemeClr val="bg1"/>
                      </a:solidFill>
                    </a:lnB>
                  </a:tcPr>
                </a:tc>
                <a:tc>
                  <a:txBody>
                    <a:bodyPr/>
                    <a:lstStyle/>
                    <a:p>
                      <a:pPr algn="ctr" fontAlgn="base"/>
                      <a:r>
                        <a:rPr lang="en-GB" sz="1050" dirty="0">
                          <a:solidFill>
                            <a:srgbClr val="FFFFFF"/>
                          </a:solidFill>
                          <a:effectLst/>
                        </a:rPr>
                        <a:t>MITRE TTPS</a:t>
                      </a:r>
                      <a:endParaRPr lang="en-GB" sz="1050" dirty="0">
                        <a:solidFill>
                          <a:srgbClr val="636467"/>
                        </a:solidFill>
                        <a:effectLst/>
                      </a:endParaRPr>
                    </a:p>
                  </a:txBody>
                  <a:tcPr anchor="ctr">
                    <a:lnL w="12700">
                      <a:solidFill>
                        <a:schemeClr val="bg1"/>
                      </a:solidFill>
                    </a:lnL>
                    <a:lnR w="12700">
                      <a:solidFill>
                        <a:schemeClr val="bg1"/>
                      </a:solidFill>
                    </a:lnR>
                    <a:lnT w="12700">
                      <a:solidFill>
                        <a:schemeClr val="bg1"/>
                      </a:solidFill>
                    </a:lnT>
                    <a:lnB w="12700">
                      <a:solidFill>
                        <a:schemeClr val="bg1"/>
                      </a:solidFill>
                    </a:lnB>
                  </a:tcPr>
                </a:tc>
                <a:tc>
                  <a:txBody>
                    <a:bodyPr/>
                    <a:lstStyle/>
                    <a:p>
                      <a:pPr lvl="0" algn="ctr">
                        <a:buNone/>
                      </a:pPr>
                      <a:r>
                        <a:rPr lang="en-GB" sz="1050">
                          <a:solidFill>
                            <a:srgbClr val="FFFFFF"/>
                          </a:solidFill>
                          <a:effectLst/>
                        </a:rPr>
                        <a:t>Deception Techniques</a:t>
                      </a:r>
                      <a:endParaRPr lang="en-GB" sz="1050">
                        <a:solidFill>
                          <a:srgbClr val="636467"/>
                        </a:solidFill>
                        <a:effectLs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70C0"/>
                    </a:solidFill>
                  </a:tcPr>
                </a:tc>
                <a:tc>
                  <a:txBody>
                    <a:bodyPr/>
                    <a:lstStyle/>
                    <a:p>
                      <a:pPr lvl="0" algn="ctr">
                        <a:buNone/>
                      </a:pPr>
                      <a:r>
                        <a:rPr lang="en-GB" sz="1050">
                          <a:solidFill>
                            <a:srgbClr val="FFFFFF"/>
                          </a:solidFill>
                          <a:effectLst/>
                        </a:rPr>
                        <a:t>Licenced Solution</a:t>
                      </a:r>
                    </a:p>
                  </a:txBody>
                  <a:tcPr anchor="ctr">
                    <a:lnL w="12700">
                      <a:solidFill>
                        <a:schemeClr val="bg1"/>
                      </a:solidFill>
                    </a:lnL>
                    <a:lnR w="12700">
                      <a:solidFill>
                        <a:schemeClr val="bg1"/>
                      </a:solidFill>
                    </a:lnR>
                    <a:lnT w="12700">
                      <a:solidFill>
                        <a:schemeClr val="bg1"/>
                      </a:solidFill>
                    </a:lnT>
                    <a:lnB w="12700">
                      <a:solidFill>
                        <a:schemeClr val="bg1"/>
                      </a:solidFill>
                    </a:lnB>
                    <a:solidFill>
                      <a:srgbClr val="0070C0"/>
                    </a:solidFill>
                  </a:tcPr>
                </a:tc>
                <a:extLst>
                  <a:ext uri="{0D108BD9-81ED-4DB2-BD59-A6C34878D82A}">
                    <a16:rowId xmlns:a16="http://schemas.microsoft.com/office/drawing/2014/main" val="2755393773"/>
                  </a:ext>
                </a:extLst>
              </a:tr>
              <a:tr h="693699">
                <a:tc>
                  <a:txBody>
                    <a:bodyPr/>
                    <a:lstStyle/>
                    <a:p>
                      <a:pPr lvl="0" algn="ctr">
                        <a:buNone/>
                      </a:pPr>
                      <a:r>
                        <a:rPr lang="en-GB" sz="1050" b="1"/>
                        <a:t>DMS</a:t>
                      </a:r>
                      <a:endParaRPr lang="en-GB" sz="1050" b="1">
                        <a:solidFill>
                          <a:srgbClr val="636467"/>
                        </a:solidFill>
                        <a:effectLst/>
                        <a:highlight>
                          <a:srgbClr val="F2F2F2"/>
                        </a:highlight>
                      </a:endParaRPr>
                    </a:p>
                  </a:txBody>
                  <a:tcPr anchor="ctr">
                    <a:lnL w="12700">
                      <a:solidFill>
                        <a:schemeClr val="bg1"/>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tc gridSpan="2">
                  <a:txBody>
                    <a:bodyPr/>
                    <a:lstStyle/>
                    <a:p>
                      <a:pPr marL="285750" lvl="0" indent="-285750">
                        <a:buFont typeface="Arial"/>
                        <a:buChar char="•"/>
                      </a:pPr>
                      <a:r>
                        <a:rPr lang="en-GB" sz="1050" dirty="0"/>
                        <a:t>Data encryption</a:t>
                      </a:r>
                      <a:endParaRPr lang="en-US" sz="1050" dirty="0"/>
                    </a:p>
                    <a:p>
                      <a:pPr marL="285750" lvl="0" indent="-285750">
                        <a:buFont typeface="Arial"/>
                        <a:buChar char="•"/>
                      </a:pPr>
                      <a:r>
                        <a:rPr lang="en-GB" sz="1050" dirty="0"/>
                        <a:t>Data exfiltration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hMerge="1">
                  <a:txBody>
                    <a:bodyPr/>
                    <a:lstStyle/>
                    <a:p>
                      <a:pPr marL="285750" lvl="0" indent="-285750">
                        <a:buFont typeface="Arial"/>
                        <a:buChar char="•"/>
                      </a:pPr>
                      <a:endParaRPr lang="en-GB" sz="105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b="1" u="sng"/>
                        <a:t>T1048</a:t>
                      </a:r>
                      <a:r>
                        <a:rPr lang="en-GB" sz="1050"/>
                        <a:t>: Exfiltration over alternative protocols</a:t>
                      </a:r>
                      <a:endParaRPr lang="en-US" sz="1050"/>
                    </a:p>
                    <a:p>
                      <a:pPr marL="285750" lvl="0" indent="-285750">
                        <a:buFont typeface="Arial"/>
                        <a:buChar char="•"/>
                      </a:pPr>
                      <a:r>
                        <a:rPr lang="en-GB" sz="1050" b="1" u="sng"/>
                        <a:t>T1471</a:t>
                      </a:r>
                      <a:r>
                        <a:rPr lang="en-GB" sz="1050" b="0" u="none"/>
                        <a:t>:Data</a:t>
                      </a:r>
                      <a:r>
                        <a:rPr lang="en-GB" sz="1050"/>
                        <a:t> encrypted for impact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tc>
                  <a:txBody>
                    <a:bodyPr/>
                    <a:lstStyle/>
                    <a:p>
                      <a:pPr marL="285750" lvl="0" indent="-285750">
                        <a:buFont typeface="Arial"/>
                        <a:buChar char="•"/>
                      </a:pPr>
                      <a:r>
                        <a:rPr lang="en-GB" sz="1050"/>
                        <a:t>Decoy Data Responses</a:t>
                      </a:r>
                      <a:endParaRPr lang="en-US" sz="105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tc>
                  <a:txBody>
                    <a:bodyPr/>
                    <a:lstStyle/>
                    <a:p>
                      <a:pPr marL="285750" lvl="0" indent="-285750">
                        <a:buFont typeface="Arial"/>
                        <a:buChar char="•"/>
                      </a:pPr>
                      <a:r>
                        <a:rPr lang="en-GB" sz="1050" dirty="0" err="1"/>
                        <a:t>Cybertrap</a:t>
                      </a:r>
                      <a:endParaRPr lang="en-GB" sz="1050" dirty="0"/>
                    </a:p>
                    <a:p>
                      <a:pPr marL="285750" lvl="0" indent="-285750">
                        <a:buFont typeface="Arial"/>
                        <a:buChar char="•"/>
                      </a:pPr>
                      <a:r>
                        <a:rPr lang="en-GB" sz="1050" dirty="0"/>
                        <a:t>Thinkst Canary</a:t>
                      </a: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extLst>
                  <a:ext uri="{0D108BD9-81ED-4DB2-BD59-A6C34878D82A}">
                    <a16:rowId xmlns:a16="http://schemas.microsoft.com/office/drawing/2014/main" val="2715152228"/>
                  </a:ext>
                </a:extLst>
              </a:tr>
              <a:tr h="717214">
                <a:tc>
                  <a:txBody>
                    <a:bodyPr/>
                    <a:lstStyle/>
                    <a:p>
                      <a:pPr lvl="0" algn="ctr">
                        <a:buNone/>
                      </a:pPr>
                      <a:r>
                        <a:rPr lang="en-GB" sz="1050" b="1" dirty="0"/>
                        <a:t>AD</a:t>
                      </a:r>
                      <a:endParaRPr lang="en-GB" sz="1050" b="1" dirty="0">
                        <a:solidFill>
                          <a:srgbClr val="636467"/>
                        </a:solidFill>
                        <a:effectLst/>
                        <a:highlight>
                          <a:srgbClr val="F2F2F2"/>
                        </a:high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gridSpan="2">
                  <a:txBody>
                    <a:bodyPr/>
                    <a:lstStyle/>
                    <a:p>
                      <a:pPr marL="285750" lvl="0" indent="-285750">
                        <a:buFont typeface="Arial"/>
                        <a:buChar char="•"/>
                      </a:pPr>
                      <a:r>
                        <a:rPr lang="en-GB" sz="1050"/>
                        <a:t>Pass the Ticket</a:t>
                      </a:r>
                      <a:endParaRPr lang="en-US" sz="1050"/>
                    </a:p>
                    <a:p>
                      <a:pPr marL="285750" lvl="0" indent="-285750">
                        <a:buFont typeface="Arial"/>
                        <a:buChar char="•"/>
                      </a:pPr>
                      <a:r>
                        <a:rPr lang="en-GB" sz="1050" err="1"/>
                        <a:t>Kerberoasting</a:t>
                      </a:r>
                      <a:endParaRPr lang="en-GB" sz="1050"/>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0" cap="flat" cmpd="sng" algn="ctr">
                      <a:noFill/>
                      <a:prstDash val="solid"/>
                      <a:round/>
                      <a:headEnd type="none" w="med" len="med"/>
                      <a:tailEnd type="none" w="med" len="med"/>
                    </a:lnB>
                    <a:solidFill>
                      <a:schemeClr val="bg2">
                        <a:lumMod val="95000"/>
                      </a:schemeClr>
                    </a:solidFill>
                  </a:tcPr>
                </a:tc>
                <a:tc hMerge="1">
                  <a:txBody>
                    <a:bodyPr/>
                    <a:lstStyle/>
                    <a:p>
                      <a:pPr marL="285750" lvl="0" indent="-285750">
                        <a:buFont typeface="Arial"/>
                        <a:buChar char="•"/>
                      </a:pPr>
                      <a:endParaRPr lang="en-GB" sz="105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b="1" u="sng"/>
                        <a:t>TA0004</a:t>
                      </a:r>
                      <a:r>
                        <a:rPr lang="en-GB" sz="1050"/>
                        <a:t>: Privilege Escalation</a:t>
                      </a:r>
                      <a:endParaRPr lang="en-US" sz="1050"/>
                    </a:p>
                    <a:p>
                      <a:pPr marL="285750" lvl="0" indent="-285750">
                        <a:buFont typeface="Arial"/>
                        <a:buChar char="•"/>
                      </a:pPr>
                      <a:r>
                        <a:rPr lang="en-GB" sz="1050" b="1" u="sng"/>
                        <a:t>T1558.003</a:t>
                      </a:r>
                      <a:r>
                        <a:rPr lang="en-GB" sz="1050"/>
                        <a:t>: </a:t>
                      </a:r>
                      <a:r>
                        <a:rPr lang="en-GB" sz="1050" err="1"/>
                        <a:t>Kerberoasting</a:t>
                      </a:r>
                      <a:endParaRPr lang="en-GB" sz="105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u="none" strike="noStrike" noProof="0">
                          <a:solidFill>
                            <a:srgbClr val="636467"/>
                          </a:solidFill>
                        </a:rPr>
                        <a:t>Decoy User Accounts</a:t>
                      </a:r>
                      <a:endParaRPr lang="en-US" sz="1050"/>
                    </a:p>
                    <a:p>
                      <a:pPr marL="285750" lvl="0" indent="-285750">
                        <a:buFont typeface="Arial"/>
                        <a:buChar char="•"/>
                      </a:pPr>
                      <a:r>
                        <a:rPr lang="en-GB" sz="1100" u="none" strike="noStrike" noProof="0">
                          <a:solidFill>
                            <a:srgbClr val="636467"/>
                          </a:solidFill>
                        </a:rPr>
                        <a:t>Fake user/service accounts and credentials</a:t>
                      </a:r>
                      <a:endParaRPr lang="en-GB"/>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dirty="0" err="1"/>
                        <a:t>CyberTrap</a:t>
                      </a:r>
                      <a:endParaRPr lang="en-US" sz="1050" dirty="0"/>
                    </a:p>
                    <a:p>
                      <a:pPr marL="285750" lvl="0" indent="-285750">
                        <a:buFont typeface="Arial"/>
                        <a:buChar char="•"/>
                      </a:pPr>
                      <a:r>
                        <a:rPr lang="en-GB" sz="1050" dirty="0"/>
                        <a:t>Thinkst Canary</a:t>
                      </a:r>
                    </a:p>
                    <a:p>
                      <a:pPr marL="285750" lvl="0" indent="-285750">
                        <a:buFont typeface="Arial"/>
                        <a:buChar char="•"/>
                      </a:pPr>
                      <a:r>
                        <a:rPr lang="en-GB" sz="1050" dirty="0" err="1"/>
                        <a:t>Countercraft</a:t>
                      </a:r>
                      <a:endParaRPr lang="en-GB" sz="1050" dirty="0"/>
                    </a:p>
                    <a:p>
                      <a:pPr marL="285750" lvl="0" indent="-285750">
                        <a:buFont typeface="Arial"/>
                        <a:buChar char="•"/>
                      </a:pPr>
                      <a:r>
                        <a:rPr lang="en-GB" sz="1050" b="1" dirty="0"/>
                        <a:t>Honeytokens in MDI</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extLst>
                  <a:ext uri="{0D108BD9-81ED-4DB2-BD59-A6C34878D82A}">
                    <a16:rowId xmlns:a16="http://schemas.microsoft.com/office/drawing/2014/main" val="323550148"/>
                  </a:ext>
                </a:extLst>
              </a:tr>
              <a:tr h="1069942">
                <a:tc>
                  <a:txBody>
                    <a:bodyPr/>
                    <a:lstStyle/>
                    <a:p>
                      <a:pPr lvl="0" algn="ctr">
                        <a:buNone/>
                      </a:pPr>
                      <a:r>
                        <a:rPr lang="en-GB" sz="1050" b="1" u="none" strike="noStrike" noProof="0">
                          <a:solidFill>
                            <a:srgbClr val="425563"/>
                          </a:solidFill>
                        </a:rPr>
                        <a:t>SMB</a:t>
                      </a:r>
                      <a:endParaRPr lang="en-GB" sz="1050" b="1">
                        <a:solidFill>
                          <a:srgbClr val="425563"/>
                        </a:solidFill>
                        <a:effectLst/>
                        <a:highlight>
                          <a:srgbClr val="F2F2F2"/>
                        </a:highlight>
                      </a:endParaRPr>
                    </a:p>
                  </a:txBody>
                  <a:tcPr anchor="ctr">
                    <a:lnL w="12700">
                      <a:solidFill>
                        <a:schemeClr val="bg1"/>
                      </a:solidFill>
                    </a:lnL>
                    <a:lnR w="0">
                      <a:no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US" sz="1050" u="none" strike="noStrike" noProof="0">
                          <a:solidFill>
                            <a:srgbClr val="425563"/>
                          </a:solidFill>
                        </a:rPr>
                        <a:t>NTLM relay attacks</a:t>
                      </a:r>
                      <a:endParaRPr lang="en-GB" sz="1050">
                        <a:solidFill>
                          <a:srgbClr val="425563"/>
                        </a:solidFill>
                      </a:endParaRPr>
                    </a:p>
                    <a:p>
                      <a:pPr marL="285750" lvl="0" indent="-285750">
                        <a:buFont typeface="Arial"/>
                        <a:buChar char="•"/>
                      </a:pPr>
                      <a:r>
                        <a:rPr lang="en-US" sz="1050" u="none" strike="noStrike" noProof="0" err="1">
                          <a:solidFill>
                            <a:srgbClr val="425563"/>
                          </a:solidFill>
                        </a:rPr>
                        <a:t>EternalBlue</a:t>
                      </a:r>
                      <a:r>
                        <a:rPr lang="en-US" sz="1050" u="none" strike="noStrike" noProof="0">
                          <a:solidFill>
                            <a:srgbClr val="425563"/>
                          </a:solidFill>
                        </a:rPr>
                        <a:t> or  </a:t>
                      </a:r>
                      <a:r>
                        <a:rPr lang="en-US" sz="1050" u="none" strike="noStrike" noProof="0" err="1">
                          <a:solidFill>
                            <a:srgbClr val="425563"/>
                          </a:solidFill>
                        </a:rPr>
                        <a:t>SMBLost</a:t>
                      </a:r>
                      <a:r>
                        <a:rPr lang="en-US" sz="1050" u="none" strike="noStrike" noProof="0">
                          <a:solidFill>
                            <a:srgbClr val="425563"/>
                          </a:solidFill>
                        </a:rPr>
                        <a:t>, </a:t>
                      </a:r>
                      <a:endParaRPr lang="en-GB" sz="1050">
                        <a:solidFill>
                          <a:srgbClr val="425563"/>
                        </a:solidFill>
                      </a:endParaRPr>
                    </a:p>
                    <a:p>
                      <a:pPr marL="285750" lvl="0" indent="-285750">
                        <a:buFont typeface="Arial"/>
                        <a:buChar char="•"/>
                      </a:pPr>
                      <a:r>
                        <a:rPr lang="en-US" sz="1050" u="none" strike="noStrike" noProof="0">
                          <a:solidFill>
                            <a:srgbClr val="425563"/>
                          </a:solidFill>
                        </a:rPr>
                        <a:t>SMB enumeration </a:t>
                      </a:r>
                      <a:endParaRPr lang="en-GB" sz="1050">
                        <a:solidFill>
                          <a:srgbClr val="425563"/>
                        </a:solidFill>
                      </a:endParaRPr>
                    </a:p>
                    <a:p>
                      <a:pPr marL="285750" lvl="0" indent="-285750">
                        <a:buFont typeface="Arial"/>
                        <a:buChar char="•"/>
                      </a:pPr>
                      <a:r>
                        <a:rPr lang="en-US" sz="1050" u="none" strike="noStrike" noProof="0">
                          <a:solidFill>
                            <a:srgbClr val="425563"/>
                          </a:solidFill>
                        </a:rPr>
                        <a:t>RCE V2, 3</a:t>
                      </a:r>
                      <a:endParaRPr lang="en-GB" sz="1050">
                        <a:solidFill>
                          <a:srgbClr val="425563"/>
                        </a:solidFill>
                      </a:endParaRPr>
                    </a:p>
                    <a:p>
                      <a:pPr marL="0" lvl="0" indent="0">
                        <a:buNone/>
                      </a:pPr>
                      <a:endParaRPr lang="en-US" sz="1050" u="none" strike="noStrike" noProof="0">
                        <a:solidFill>
                          <a:srgbClr val="425563"/>
                        </a:solidFill>
                      </a:endParaRPr>
                    </a:p>
                  </a:txBody>
                  <a:tcPr anchor="ctr">
                    <a:lnL w="0" cap="flat" cmpd="sng" algn="ctr">
                      <a:noFill/>
                      <a:prstDash val="solid"/>
                      <a:round/>
                      <a:headEnd type="none" w="med" len="med"/>
                      <a:tailEnd type="none" w="med" len="med"/>
                    </a:lnL>
                    <a:lnR w="0">
                      <a:noFill/>
                    </a:lnR>
                    <a:lnT w="0" cap="flat" cmpd="sng" algn="ctr">
                      <a:noFill/>
                      <a:prstDash val="solid"/>
                      <a:round/>
                      <a:headEnd type="none" w="med" len="med"/>
                      <a:tailEnd type="none" w="med" len="med"/>
                    </a:lnT>
                    <a:lnB w="0" cap="flat" cmpd="sng" algn="ctr">
                      <a:noFill/>
                      <a:prstDash val="solid"/>
                      <a:round/>
                      <a:headEnd type="none" w="med" len="med"/>
                      <a:tailEnd type="none" w="med" len="med"/>
                    </a:lnB>
                    <a:solidFill>
                      <a:schemeClr val="bg2">
                        <a:lumMod val="95000"/>
                      </a:schemeClr>
                    </a:solidFill>
                  </a:tcPr>
                </a:tc>
                <a:tc>
                  <a:txBody>
                    <a:bodyPr/>
                    <a:lstStyle/>
                    <a:p>
                      <a:pPr marL="285750" lvl="0" indent="-285750">
                        <a:buClr>
                          <a:srgbClr val="636467"/>
                        </a:buClr>
                        <a:buFont typeface="Arial,Sans-Serif"/>
                        <a:buChar char="•"/>
                      </a:pPr>
                      <a:r>
                        <a:rPr lang="en-US" sz="1100" b="0" i="0" u="none" strike="noStrike" noProof="0" dirty="0">
                          <a:solidFill>
                            <a:srgbClr val="425563"/>
                          </a:solidFill>
                          <a:latin typeface="Arial"/>
                        </a:rPr>
                        <a:t>CVE-2020-0601</a:t>
                      </a:r>
                      <a:endParaRPr lang="en-GB" sz="1100" b="0" i="0" u="none" strike="noStrike" noProof="0" dirty="0">
                        <a:solidFill>
                          <a:srgbClr val="636467"/>
                        </a:solidFill>
                        <a:latin typeface="Arial"/>
                      </a:endParaRPr>
                    </a:p>
                    <a:p>
                      <a:pPr marL="285750" lvl="0" indent="-285750">
                        <a:buClr>
                          <a:srgbClr val="636467"/>
                        </a:buClr>
                        <a:buFont typeface="Arial,Sans-Serif"/>
                        <a:buChar char="•"/>
                      </a:pPr>
                      <a:r>
                        <a:rPr lang="en-US" sz="1100" b="0" i="0" u="none" strike="noStrike" noProof="0" dirty="0">
                          <a:solidFill>
                            <a:srgbClr val="425563"/>
                          </a:solidFill>
                          <a:latin typeface="Arial"/>
                        </a:rPr>
                        <a:t>CVE-2020-0796</a:t>
                      </a:r>
                      <a:endParaRPr lang="en-GB" sz="1100" b="0" i="0" u="none" strike="noStrike" noProof="0" dirty="0">
                        <a:solidFill>
                          <a:srgbClr val="636467"/>
                        </a:solidFill>
                        <a:latin typeface="Arial"/>
                      </a:endParaRPr>
                    </a:p>
                    <a:p>
                      <a:pPr marL="285750" lvl="0" indent="-285750">
                        <a:buClr>
                          <a:srgbClr val="636467"/>
                        </a:buClr>
                        <a:buFont typeface="Arial,Sans-Serif"/>
                        <a:buChar char="•"/>
                      </a:pPr>
                      <a:r>
                        <a:rPr lang="en-US" sz="1100" b="0" i="0" u="none" strike="noStrike" noProof="0" dirty="0" err="1">
                          <a:solidFill>
                            <a:srgbClr val="425563"/>
                          </a:solidFill>
                          <a:latin typeface="Arial"/>
                        </a:rPr>
                        <a:t>SMBGhost</a:t>
                      </a:r>
                      <a:r>
                        <a:rPr lang="en-US" sz="1100" b="0" i="0" u="none" strike="noStrike" noProof="0" dirty="0">
                          <a:solidFill>
                            <a:srgbClr val="425563"/>
                          </a:solidFill>
                          <a:latin typeface="Arial"/>
                        </a:rPr>
                        <a:t> </a:t>
                      </a:r>
                      <a:endParaRPr lang="en-GB" sz="1100" b="0" i="0" u="none" strike="noStrike" noProof="0" dirty="0">
                        <a:solidFill>
                          <a:srgbClr val="636467"/>
                        </a:solidFill>
                        <a:latin typeface="Arial"/>
                      </a:endParaRPr>
                    </a:p>
                    <a:p>
                      <a:pPr marL="285750" lvl="0" indent="-285750">
                        <a:buClr>
                          <a:srgbClr val="636467"/>
                        </a:buClr>
                        <a:buFont typeface="Arial,Sans-Serif"/>
                        <a:buChar char="•"/>
                      </a:pPr>
                      <a:r>
                        <a:rPr lang="en-US" sz="1100" b="0" i="0" u="none" strike="noStrike" noProof="0" dirty="0">
                          <a:solidFill>
                            <a:srgbClr val="425563"/>
                          </a:solidFill>
                          <a:latin typeface="Arial"/>
                        </a:rPr>
                        <a:t>SMBv3 Remote</a:t>
                      </a:r>
                      <a:endParaRPr lang="en-GB" sz="1100" b="0" i="0" u="none" strike="noStrike" noProof="0" dirty="0">
                        <a:solidFill>
                          <a:srgbClr val="636467"/>
                        </a:solidFill>
                        <a:latin typeface="Arial"/>
                      </a:endParaRPr>
                    </a:p>
                    <a:p>
                      <a:pPr marL="285750" lvl="0" indent="-285750">
                        <a:buClr>
                          <a:srgbClr val="636467"/>
                        </a:buClr>
                        <a:buFont typeface="Arial,Sans-Serif"/>
                        <a:buChar char="•"/>
                      </a:pPr>
                      <a:r>
                        <a:rPr lang="en-US" sz="1100" b="0" i="0" u="none" strike="noStrike" noProof="0" dirty="0">
                          <a:solidFill>
                            <a:srgbClr val="425563"/>
                          </a:solidFill>
                          <a:latin typeface="Arial"/>
                        </a:rPr>
                        <a:t>Code Execution Vulnerability</a:t>
                      </a:r>
                      <a:endParaRPr lang="en-US" dirty="0"/>
                    </a:p>
                  </a:txBody>
                  <a:tcPr anchor="ctr">
                    <a:lnL w="0">
                      <a:noFill/>
                    </a:lnL>
                    <a:lnR w="0">
                      <a:noFill/>
                    </a:lnR>
                    <a:lnT w="0">
                      <a:noFill/>
                    </a:lnT>
                    <a:lnB w="0">
                      <a:noFill/>
                    </a:lnB>
                    <a:solidFill>
                      <a:schemeClr val="bg2">
                        <a:lumMod val="95000"/>
                      </a:schemeClr>
                    </a:solidFill>
                  </a:tcPr>
                </a:tc>
                <a:tc>
                  <a:txBody>
                    <a:bodyPr/>
                    <a:lstStyle/>
                    <a:p>
                      <a:pPr marL="285750" lvl="0" indent="-285750">
                        <a:buFont typeface="Arial"/>
                        <a:buChar char="•"/>
                      </a:pPr>
                      <a:r>
                        <a:rPr lang="en-GB" sz="1050" b="1" u="sng"/>
                        <a:t>TA0008</a:t>
                      </a:r>
                      <a:r>
                        <a:rPr lang="en-GB" sz="1050"/>
                        <a:t>: Lateral movements, Remote code execution</a:t>
                      </a:r>
                      <a:endParaRPr lang="en-US" sz="1050"/>
                    </a:p>
                  </a:txBody>
                  <a:tcPr anchor="ctr">
                    <a:lnL w="0">
                      <a:no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u="none" strike="noStrike" noProof="0">
                          <a:solidFill>
                            <a:srgbClr val="636467"/>
                          </a:solidFill>
                        </a:rPr>
                        <a:t>Decoy File Shares</a:t>
                      </a:r>
                      <a:endParaRPr lang="en-US" sz="1050"/>
                    </a:p>
                    <a:p>
                      <a:pPr marL="285750" lvl="0" indent="-285750">
                        <a:buFont typeface="Arial"/>
                        <a:buChar char="•"/>
                      </a:pPr>
                      <a:r>
                        <a:rPr lang="en-GB" sz="1100" u="none" strike="noStrike" noProof="0">
                          <a:solidFill>
                            <a:srgbClr val="636467"/>
                          </a:solidFill>
                        </a:rPr>
                        <a:t>SMB Honeypot</a:t>
                      </a:r>
                      <a:endParaRPr lang="en-GB"/>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dirty="0"/>
                        <a:t>Thinkst Canary</a:t>
                      </a:r>
                    </a:p>
                    <a:p>
                      <a:pPr marL="285750" lvl="0" indent="-285750">
                        <a:buFont typeface="Arial"/>
                        <a:buChar char="•"/>
                      </a:pPr>
                      <a:r>
                        <a:rPr lang="en-GB" sz="1050" dirty="0" err="1"/>
                        <a:t>Cybertrap</a:t>
                      </a:r>
                      <a:endParaRPr lang="en-GB" sz="1050" dirty="0"/>
                    </a:p>
                    <a:p>
                      <a:pPr marL="285750" lvl="0" indent="-285750">
                        <a:buFont typeface="Arial"/>
                        <a:buChar char="•"/>
                      </a:pPr>
                      <a:endParaRPr lang="en-GB" sz="1050" dirty="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extLst>
                  <a:ext uri="{0D108BD9-81ED-4DB2-BD59-A6C34878D82A}">
                    <a16:rowId xmlns:a16="http://schemas.microsoft.com/office/drawing/2014/main" val="2872745782"/>
                  </a:ext>
                </a:extLst>
              </a:tr>
              <a:tr h="905336">
                <a:tc>
                  <a:txBody>
                    <a:bodyPr/>
                    <a:lstStyle/>
                    <a:p>
                      <a:pPr lvl="0" algn="ctr">
                        <a:buNone/>
                      </a:pPr>
                      <a:r>
                        <a:rPr lang="en-GB" sz="1050" b="1" u="none" strike="noStrike" noProof="0">
                          <a:solidFill>
                            <a:srgbClr val="425563"/>
                          </a:solidFill>
                        </a:rPr>
                        <a:t>Endpoints</a:t>
                      </a:r>
                      <a:endParaRPr lang="en-US" sz="1050" b="1">
                        <a:solidFill>
                          <a:srgbClr val="425563"/>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gridSpan="2">
                  <a:txBody>
                    <a:bodyPr/>
                    <a:lstStyle/>
                    <a:p>
                      <a:pPr marL="285750" lvl="0" indent="-285750">
                        <a:buFont typeface="Arial"/>
                        <a:buChar char="•"/>
                      </a:pPr>
                      <a:r>
                        <a:rPr lang="en-GB" sz="1050"/>
                        <a:t>Ransomware, unauthorized access</a:t>
                      </a:r>
                      <a:endParaRPr lang="en-US" sz="1050"/>
                    </a:p>
                    <a:p>
                      <a:pPr marL="285750" lvl="0" indent="-285750">
                        <a:buFont typeface="Arial"/>
                        <a:buChar char="•"/>
                      </a:pPr>
                      <a:r>
                        <a:rPr lang="en-US" sz="1100" u="none" strike="noStrike" noProof="0">
                          <a:solidFill>
                            <a:srgbClr val="425563"/>
                          </a:solidFill>
                        </a:rPr>
                        <a:t>User accounts, </a:t>
                      </a:r>
                      <a:endParaRPr lang="en-GB" sz="1100">
                        <a:solidFill>
                          <a:srgbClr val="425563"/>
                        </a:solidFill>
                      </a:endParaRPr>
                    </a:p>
                    <a:p>
                      <a:pPr marL="285750" lvl="0" indent="-285750">
                        <a:buFont typeface="Arial"/>
                        <a:buChar char="•"/>
                      </a:pPr>
                      <a:r>
                        <a:rPr lang="en-US" sz="1100" u="none" strike="noStrike" noProof="0">
                          <a:solidFill>
                            <a:srgbClr val="425563"/>
                          </a:solidFill>
                        </a:rPr>
                        <a:t>A</a:t>
                      </a:r>
                      <a:r>
                        <a:rPr lang="en-US" sz="1100" u="none" strike="noStrike" kern="1200" noProof="0">
                          <a:solidFill>
                            <a:srgbClr val="425563"/>
                          </a:solidFill>
                        </a:rPr>
                        <a:t>ccess of sensitive files</a:t>
                      </a:r>
                      <a:endParaRPr lang="en-GB" sz="1100" u="none" strike="noStrike" kern="1200">
                        <a:solidFill>
                          <a:srgbClr val="425563"/>
                        </a:solidFill>
                      </a:endParaRPr>
                    </a:p>
                    <a:p>
                      <a:pPr marL="285750" lvl="0" indent="-285750">
                        <a:buFont typeface="Arial"/>
                        <a:buChar char="•"/>
                      </a:pPr>
                      <a:r>
                        <a:rPr lang="en-US" sz="1100" u="none" strike="noStrike" kern="1200" noProof="0">
                          <a:solidFill>
                            <a:srgbClr val="425563"/>
                          </a:solidFill>
                        </a:rPr>
                        <a:t>Registry changes</a:t>
                      </a:r>
                      <a:endParaRPr lang="en-GB" sz="1100">
                        <a:solidFill>
                          <a:srgbClr val="425563"/>
                        </a:solidFill>
                      </a:endParaRPr>
                    </a:p>
                    <a:p>
                      <a:pPr marL="285750" lvl="0" indent="-285750">
                        <a:buFont typeface="Arial"/>
                        <a:buChar char="•"/>
                      </a:pPr>
                      <a:r>
                        <a:rPr lang="en-US" sz="1100" u="none" strike="noStrike" kern="1200" noProof="0">
                          <a:solidFill>
                            <a:srgbClr val="425563"/>
                          </a:solidFill>
                        </a:rPr>
                        <a:t>Citrix CVE-2023-4966</a:t>
                      </a:r>
                      <a:endParaRPr lang="en-GB" sz="1100">
                        <a:solidFill>
                          <a:srgbClr val="425563"/>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hMerge="1">
                  <a:txBody>
                    <a:bodyPr/>
                    <a:lstStyle/>
                    <a:p>
                      <a:pPr marL="285750" lvl="0" indent="-285750">
                        <a:buFont typeface="Arial"/>
                        <a:buChar char="•"/>
                      </a:pPr>
                      <a:endParaRPr lang="en-GB" sz="1100">
                        <a:solidFill>
                          <a:srgbClr val="425563"/>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b="1" u="sng"/>
                        <a:t>TA0003: </a:t>
                      </a:r>
                      <a:r>
                        <a:rPr lang="en-GB" sz="1050"/>
                        <a:t>Host compromise and persistence</a:t>
                      </a:r>
                      <a:endParaRPr lang="en-US" sz="1050"/>
                    </a:p>
                    <a:p>
                      <a:pPr marL="285750" lvl="0" indent="-285750">
                        <a:buFont typeface="Arial"/>
                        <a:buChar char="•"/>
                      </a:pPr>
                      <a:r>
                        <a:rPr lang="en-GB" sz="1050" b="1" u="sng"/>
                        <a:t>T1114.001: </a:t>
                      </a:r>
                      <a:r>
                        <a:rPr lang="en-GB" sz="1050" b="0" u="none"/>
                        <a:t>Local</a:t>
                      </a:r>
                      <a:r>
                        <a:rPr lang="en-GB" sz="1050"/>
                        <a:t> Email collection</a:t>
                      </a:r>
                      <a:endParaRPr lang="en-GB"/>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a:t>Fake Servers (Linux, Windows)</a:t>
                      </a:r>
                      <a:endParaRPr lang="en-US" sz="1050"/>
                    </a:p>
                    <a:p>
                      <a:pPr marL="285750" lvl="0" indent="-285750">
                        <a:buFont typeface="Arial"/>
                        <a:buChar char="•"/>
                      </a:pPr>
                      <a:r>
                        <a:rPr lang="en-GB" sz="1050"/>
                        <a:t>Citrix NetScaler</a:t>
                      </a:r>
                      <a:endParaRPr lang="en-GB"/>
                    </a:p>
                    <a:p>
                      <a:pPr marL="285750" lvl="0" indent="-285750">
                        <a:buFont typeface="Arial"/>
                        <a:buChar char="•"/>
                      </a:pPr>
                      <a:r>
                        <a:rPr lang="en-GB" sz="1100" u="none" strike="noStrike" noProof="0">
                          <a:solidFill>
                            <a:srgbClr val="636467"/>
                          </a:solidFill>
                        </a:rPr>
                        <a:t>Server Honeypot</a:t>
                      </a:r>
                      <a:endParaRPr lang="en-GB" sz="110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b="1" dirty="0"/>
                        <a:t>Deception in Defender</a:t>
                      </a:r>
                      <a:endParaRPr lang="en-US" sz="1050" b="1" dirty="0"/>
                    </a:p>
                    <a:p>
                      <a:pPr marL="285750" lvl="0" indent="-285750">
                        <a:buFont typeface="Arial"/>
                        <a:buChar char="•"/>
                      </a:pPr>
                      <a:r>
                        <a:rPr lang="en-GB" sz="1050" b="1" dirty="0" err="1"/>
                        <a:t>HoneyTokens</a:t>
                      </a:r>
                      <a:r>
                        <a:rPr lang="en-GB" sz="1050" b="1" dirty="0"/>
                        <a:t> in MDI</a:t>
                      </a:r>
                    </a:p>
                    <a:p>
                      <a:pPr marL="285750" lvl="0" indent="-285750">
                        <a:buFont typeface="Arial"/>
                        <a:buChar char="•"/>
                      </a:pPr>
                      <a:r>
                        <a:rPr lang="en-GB" sz="1050" dirty="0" err="1"/>
                        <a:t>CyberTrap</a:t>
                      </a:r>
                      <a:endParaRPr lang="en-GB" sz="1050" dirty="0"/>
                    </a:p>
                    <a:p>
                      <a:pPr marL="285750" lvl="0" indent="-285750">
                        <a:buFont typeface="Arial"/>
                        <a:buChar char="•"/>
                      </a:pPr>
                      <a:r>
                        <a:rPr lang="en-GB" sz="1050" dirty="0"/>
                        <a:t>Thinkst Canary</a:t>
                      </a:r>
                    </a:p>
                    <a:p>
                      <a:pPr marL="285750" lvl="0" indent="-285750">
                        <a:buFont typeface="Arial"/>
                        <a:buChar char="•"/>
                      </a:pPr>
                      <a:r>
                        <a:rPr lang="en-GB" sz="1050" dirty="0" err="1"/>
                        <a:t>Countercraft</a:t>
                      </a:r>
                      <a:endParaRPr lang="en-GB" sz="1050" dirty="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extLst>
                  <a:ext uri="{0D108BD9-81ED-4DB2-BD59-A6C34878D82A}">
                    <a16:rowId xmlns:a16="http://schemas.microsoft.com/office/drawing/2014/main" val="321821596"/>
                  </a:ext>
                </a:extLst>
              </a:tr>
              <a:tr h="740729">
                <a:tc>
                  <a:txBody>
                    <a:bodyPr/>
                    <a:lstStyle/>
                    <a:p>
                      <a:pPr lvl="0" algn="ctr">
                        <a:buNone/>
                      </a:pPr>
                      <a:r>
                        <a:rPr lang="en-GB" sz="1050" b="1" u="none" strike="noStrike" noProof="0">
                          <a:solidFill>
                            <a:srgbClr val="425563"/>
                          </a:solidFill>
                        </a:rPr>
                        <a:t>Network Devices</a:t>
                      </a:r>
                      <a:endParaRPr lang="en-US" sz="1050" b="1">
                        <a:solidFill>
                          <a:srgbClr val="425563"/>
                        </a:solidFill>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gridSpan="2">
                  <a:txBody>
                    <a:bodyPr/>
                    <a:lstStyle/>
                    <a:p>
                      <a:pPr marL="285750" lvl="0" indent="-285750">
                        <a:buFont typeface="Arial"/>
                        <a:buChar char="•"/>
                      </a:pPr>
                      <a:r>
                        <a:rPr lang="en-US" sz="1100" u="none" strike="noStrike" noProof="0">
                          <a:solidFill>
                            <a:srgbClr val="425563"/>
                          </a:solidFill>
                        </a:rPr>
                        <a:t>Known Vulnerabilities Signatures</a:t>
                      </a:r>
                      <a:endParaRPr lang="en-GB" sz="1100">
                        <a:solidFill>
                          <a:srgbClr val="425563"/>
                        </a:solidFill>
                      </a:endParaRPr>
                    </a:p>
                    <a:p>
                      <a:pPr marL="285750" lvl="0" indent="-285750">
                        <a:buFont typeface="Arial"/>
                        <a:buChar char="•"/>
                      </a:pPr>
                      <a:r>
                        <a:rPr lang="en-US" sz="1100" u="none" strike="noStrike" noProof="0">
                          <a:solidFill>
                            <a:srgbClr val="425563"/>
                          </a:solidFill>
                        </a:rPr>
                        <a:t>Trojan/Backdoor Access 4</a:t>
                      </a:r>
                      <a:endParaRPr lang="en-GB" sz="1100">
                        <a:solidFill>
                          <a:srgbClr val="425563"/>
                        </a:solidFill>
                      </a:endParaRPr>
                    </a:p>
                    <a:p>
                      <a:pPr marL="285750" lvl="0" indent="-285750">
                        <a:buFont typeface="Arial"/>
                        <a:buChar char="•"/>
                      </a:pPr>
                      <a:r>
                        <a:rPr lang="en-US" sz="1100" u="none" strike="noStrike" noProof="0">
                          <a:solidFill>
                            <a:srgbClr val="425563"/>
                          </a:solidFill>
                        </a:rPr>
                        <a:t>Outbound Data Leakage 4 </a:t>
                      </a:r>
                      <a:endParaRPr lang="en-GB" sz="1100">
                        <a:solidFill>
                          <a:srgbClr val="425563"/>
                        </a:solidFill>
                      </a:endParaRPr>
                    </a:p>
                    <a:p>
                      <a:pPr marL="285750" lvl="0" indent="-285750">
                        <a:buFont typeface="Arial"/>
                        <a:buChar char="•"/>
                      </a:pPr>
                      <a:r>
                        <a:rPr lang="en-US" sz="1100" u="none" strike="noStrike" noProof="0">
                          <a:solidFill>
                            <a:srgbClr val="425563"/>
                          </a:solidFill>
                        </a:rPr>
                        <a:t>Anti-Virus and DoS utility scripts</a:t>
                      </a:r>
                      <a:endParaRPr lang="en-GB" sz="1100">
                        <a:solidFill>
                          <a:srgbClr val="425563"/>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hMerge="1">
                  <a:txBody>
                    <a:bodyPr/>
                    <a:lstStyle/>
                    <a:p>
                      <a:pPr marL="285750" lvl="0" indent="-285750">
                        <a:buFont typeface="Arial"/>
                        <a:buChar char="•"/>
                      </a:pPr>
                      <a:endParaRPr lang="en-GB" sz="1100">
                        <a:solidFill>
                          <a:srgbClr val="425563"/>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b="1" u="sng"/>
                        <a:t>T0830:</a:t>
                      </a:r>
                      <a:r>
                        <a:rPr lang="en-GB" sz="1050"/>
                        <a:t> Traffic interception, ARP Spoofing</a:t>
                      </a:r>
                      <a:endParaRPr lang="en-US" sz="105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a:t>Fake Network Devices like WAF</a:t>
                      </a:r>
                      <a:endParaRPr lang="en-US" sz="1050"/>
                    </a:p>
                    <a:p>
                      <a:pPr marL="285750" lvl="0" indent="-285750">
                        <a:buFont typeface="Arial"/>
                        <a:buChar char="•"/>
                      </a:pPr>
                      <a:r>
                        <a:rPr lang="en-GB" sz="1100" u="none" strike="noStrike" noProof="0">
                          <a:solidFill>
                            <a:srgbClr val="636467"/>
                          </a:solidFill>
                        </a:rPr>
                        <a:t>WAF/NGFW Honeypot</a:t>
                      </a:r>
                      <a:endParaRPr lang="en-GB" sz="110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Clr>
                          <a:srgbClr val="636467"/>
                        </a:buClr>
                        <a:buFont typeface="Arial,Sans-Serif"/>
                        <a:buChar char="•"/>
                      </a:pPr>
                      <a:r>
                        <a:rPr lang="en-GB" sz="1100" u="none" strike="noStrike" noProof="0" dirty="0" err="1">
                          <a:solidFill>
                            <a:srgbClr val="636467"/>
                          </a:solidFill>
                        </a:rPr>
                        <a:t>CyberTrap</a:t>
                      </a:r>
                      <a:endParaRPr lang="en-US" sz="1100" u="none" strike="noStrike" noProof="0" dirty="0">
                        <a:solidFill>
                          <a:srgbClr val="636467"/>
                        </a:solidFill>
                      </a:endParaRPr>
                    </a:p>
                    <a:p>
                      <a:pPr marL="285750" lvl="0" indent="-285750">
                        <a:buClr>
                          <a:srgbClr val="636467"/>
                        </a:buClr>
                        <a:buFont typeface="Arial,Sans-Serif"/>
                        <a:buChar char="•"/>
                      </a:pPr>
                      <a:r>
                        <a:rPr lang="en-GB" sz="1100" u="none" strike="noStrike" noProof="0" dirty="0">
                          <a:solidFill>
                            <a:srgbClr val="636467"/>
                          </a:solidFill>
                        </a:rPr>
                        <a:t>Thinkst Canary</a:t>
                      </a:r>
                      <a:endParaRPr lang="en-US" sz="1100" u="none" strike="noStrike" noProof="0" dirty="0">
                        <a:solidFill>
                          <a:srgbClr val="636467"/>
                        </a:solidFill>
                      </a:endParaRPr>
                    </a:p>
                    <a:p>
                      <a:pPr marL="285750" lvl="0" indent="-285750">
                        <a:buClr>
                          <a:srgbClr val="636467"/>
                        </a:buClr>
                        <a:buFont typeface="Arial,Sans-Serif"/>
                        <a:buChar char="•"/>
                      </a:pPr>
                      <a:r>
                        <a:rPr lang="en-GB" sz="1100" u="none" strike="noStrike" noProof="0" dirty="0" err="1">
                          <a:solidFill>
                            <a:srgbClr val="636467"/>
                          </a:solidFill>
                        </a:rPr>
                        <a:t>Countercraft</a:t>
                      </a:r>
                      <a:endParaRPr lang="en-GB" sz="1100" dirty="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352514453"/>
                  </a:ext>
                </a:extLst>
              </a:tr>
              <a:tr h="740729">
                <a:tc>
                  <a:txBody>
                    <a:bodyPr/>
                    <a:lstStyle/>
                    <a:p>
                      <a:pPr lvl="0" algn="ctr">
                        <a:buNone/>
                      </a:pPr>
                      <a:r>
                        <a:rPr lang="en-GB" sz="1050" b="1" u="none" strike="noStrike" noProof="0">
                          <a:solidFill>
                            <a:srgbClr val="425563"/>
                          </a:solidFill>
                        </a:rPr>
                        <a:t>DB</a:t>
                      </a: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gridSpan="2">
                  <a:txBody>
                    <a:bodyPr/>
                    <a:lstStyle/>
                    <a:p>
                      <a:pPr marL="285750" lvl="0" indent="-285750">
                        <a:buClr>
                          <a:srgbClr val="636467"/>
                        </a:buClr>
                        <a:buFont typeface="Arial,Sans-Serif"/>
                        <a:buChar char="•"/>
                      </a:pPr>
                      <a:r>
                        <a:rPr lang="en-GB" sz="1100" b="0" i="0" u="none" strike="noStrike" noProof="0">
                          <a:solidFill>
                            <a:srgbClr val="636467"/>
                          </a:solidFill>
                          <a:latin typeface="Arial"/>
                        </a:rPr>
                        <a:t>Unauthorized data retrieval</a:t>
                      </a:r>
                      <a:endParaRPr lang="en-US" sz="1100" b="0" i="0" u="none" strike="noStrike" noProof="0">
                        <a:solidFill>
                          <a:srgbClr val="636467"/>
                        </a:solidFill>
                        <a:latin typeface="Arial"/>
                      </a:endParaRPr>
                    </a:p>
                    <a:p>
                      <a:pPr marL="285750" lvl="0" indent="-285750">
                        <a:buClr>
                          <a:srgbClr val="636467"/>
                        </a:buClr>
                        <a:buFont typeface="Arial"/>
                        <a:buChar char="•"/>
                      </a:pPr>
                      <a:r>
                        <a:rPr lang="en-GB" sz="1100" b="0" i="0" u="none" strike="noStrike" noProof="0">
                          <a:solidFill>
                            <a:srgbClr val="636467"/>
                          </a:solidFill>
                          <a:latin typeface="Arial"/>
                        </a:rPr>
                        <a:t>Email collection</a:t>
                      </a:r>
                    </a:p>
                    <a:p>
                      <a:pPr marL="285750" lvl="0" indent="-285750">
                        <a:buClr>
                          <a:srgbClr val="636467"/>
                        </a:buClr>
                        <a:buFont typeface="Arial"/>
                        <a:buChar char="•"/>
                      </a:pPr>
                      <a:r>
                        <a:rPr lang="en-GB" sz="1100" b="0" i="0" u="none" strike="noStrike" kern="1200" noProof="0">
                          <a:solidFill>
                            <a:srgbClr val="636467"/>
                          </a:solidFill>
                          <a:latin typeface="Arial"/>
                          <a:ea typeface="+mn-ea"/>
                          <a:cs typeface="+mn-cs"/>
                        </a:rPr>
                        <a:t>SQL Server Remote Code Execution (</a:t>
                      </a:r>
                      <a:r>
                        <a:rPr lang="en-GB" sz="1100" b="0" i="0" u="none" strike="noStrike" kern="1200" noProof="0">
                          <a:solidFill>
                            <a:srgbClr val="636467"/>
                          </a:solidFill>
                        </a:rPr>
                        <a:t>CVE-2024-29985/4/3...)</a:t>
                      </a: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hMerge="1">
                  <a:txBody>
                    <a:bodyPr/>
                    <a:lstStyle/>
                    <a:p>
                      <a:pPr marL="285750" lvl="0" indent="-285750">
                        <a:buClr>
                          <a:srgbClr val="636467"/>
                        </a:buClr>
                        <a:buFont typeface="Arial"/>
                        <a:buChar char="•"/>
                      </a:pPr>
                      <a:endParaRPr lang="en-GB" sz="1100" b="0" i="0" u="none" strike="noStrike" kern="1200" noProof="0">
                        <a:solidFill>
                          <a:srgbClr val="636467"/>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Clr>
                          <a:srgbClr val="636467"/>
                        </a:buClr>
                        <a:buFont typeface="Arial,Sans-Serif"/>
                        <a:buChar char="•"/>
                      </a:pPr>
                      <a:r>
                        <a:rPr lang="en-GB" sz="1100" b="1" i="0" u="sng" strike="noStrike" noProof="0">
                          <a:solidFill>
                            <a:srgbClr val="636467"/>
                          </a:solidFill>
                          <a:latin typeface="Arial"/>
                        </a:rPr>
                        <a:t>TA0010</a:t>
                      </a:r>
                      <a:r>
                        <a:rPr lang="en-GB" sz="1100" b="0" i="0" u="none" strike="noStrike" noProof="0">
                          <a:solidFill>
                            <a:srgbClr val="636467"/>
                          </a:solidFill>
                          <a:latin typeface="Arial"/>
                        </a:rPr>
                        <a:t> – Enterprise Data Access and Data Exfiltration</a:t>
                      </a:r>
                      <a:endParaRPr lang="en-US" sz="1100" b="0" i="0" u="none" strike="noStrike" noProof="0">
                        <a:solidFill>
                          <a:srgbClr val="636467"/>
                        </a:solidFill>
                        <a:latin typeface="Arial"/>
                      </a:endParaRPr>
                    </a:p>
                    <a:p>
                      <a:pPr marL="285750" lvl="0" indent="-285750">
                        <a:buClr>
                          <a:srgbClr val="636467"/>
                        </a:buClr>
                        <a:buFont typeface="Arial,Sans-Serif"/>
                        <a:buChar char="•"/>
                      </a:pPr>
                      <a:r>
                        <a:rPr lang="en-GB" sz="1100" b="1" i="0" u="sng" strike="noStrike" noProof="0">
                          <a:solidFill>
                            <a:srgbClr val="636467"/>
                          </a:solidFill>
                          <a:latin typeface="Arial"/>
                        </a:rPr>
                        <a:t>T114:</a:t>
                      </a:r>
                      <a:r>
                        <a:rPr lang="en-GB" sz="1100" b="0" i="0" u="none" strike="noStrike" noProof="0">
                          <a:solidFill>
                            <a:srgbClr val="636467"/>
                          </a:solidFill>
                          <a:latin typeface="Arial"/>
                        </a:rPr>
                        <a:t> Email collection</a:t>
                      </a:r>
                      <a:endParaRPr lang="en-GB" sz="110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Clr>
                          <a:srgbClr val="636467"/>
                        </a:buClr>
                        <a:buFont typeface="Arial,Sans-Serif"/>
                        <a:buChar char="•"/>
                      </a:pPr>
                      <a:r>
                        <a:rPr lang="en-GB" sz="1100" b="0" i="0" u="none" strike="noStrike" noProof="0">
                          <a:solidFill>
                            <a:srgbClr val="636467"/>
                          </a:solidFill>
                          <a:latin typeface="Arial"/>
                        </a:rPr>
                        <a:t>Decoy DB</a:t>
                      </a:r>
                      <a:endParaRPr lang="en-US" sz="1100" b="0" i="0" u="none" strike="noStrike" noProof="0">
                        <a:solidFill>
                          <a:srgbClr val="636467"/>
                        </a:solidFill>
                        <a:latin typeface="Arial"/>
                      </a:endParaRPr>
                    </a:p>
                    <a:p>
                      <a:pPr marL="285750" lvl="0" indent="-285750">
                        <a:buClr>
                          <a:srgbClr val="636467"/>
                        </a:buClr>
                        <a:buFont typeface="Arial,Sans-Serif"/>
                        <a:buChar char="•"/>
                      </a:pPr>
                      <a:r>
                        <a:rPr lang="en-GB" sz="1100" b="0" i="0" u="none" strike="noStrike" noProof="0">
                          <a:solidFill>
                            <a:srgbClr val="636467"/>
                          </a:solidFill>
                          <a:latin typeface="Arial"/>
                        </a:rPr>
                        <a:t>DB Honeypot</a:t>
                      </a:r>
                      <a:endParaRPr lang="en-GB" sz="110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Clr>
                          <a:srgbClr val="636467"/>
                        </a:buClr>
                        <a:buFont typeface="Arial,Sans-Serif"/>
                        <a:buChar char="•"/>
                      </a:pPr>
                      <a:r>
                        <a:rPr lang="en-GB" sz="1100" b="0" i="0" u="none" strike="noStrike" noProof="0" dirty="0" err="1">
                          <a:solidFill>
                            <a:srgbClr val="636467"/>
                          </a:solidFill>
                          <a:latin typeface="Arial"/>
                        </a:rPr>
                        <a:t>CyberTrap</a:t>
                      </a:r>
                      <a:endParaRPr lang="en-US" sz="1100" b="0" i="0" u="none" strike="noStrike" noProof="0" dirty="0">
                        <a:solidFill>
                          <a:srgbClr val="636467"/>
                        </a:solidFill>
                        <a:latin typeface="Arial"/>
                      </a:endParaRPr>
                    </a:p>
                    <a:p>
                      <a:pPr marL="285750" lvl="0" indent="-285750">
                        <a:buClr>
                          <a:srgbClr val="636467"/>
                        </a:buClr>
                        <a:buFont typeface="Arial,Sans-Serif"/>
                        <a:buChar char="•"/>
                      </a:pPr>
                      <a:r>
                        <a:rPr lang="en-GB" sz="1100" b="0" i="0" u="none" strike="noStrike" noProof="0" dirty="0">
                          <a:solidFill>
                            <a:srgbClr val="636467"/>
                          </a:solidFill>
                          <a:latin typeface="Arial"/>
                        </a:rPr>
                        <a:t>Thinkst Canary</a:t>
                      </a:r>
                      <a:endParaRPr lang="en-US" sz="1100" b="0" i="0" u="none" strike="noStrike" noProof="0" dirty="0">
                        <a:solidFill>
                          <a:srgbClr val="636467"/>
                        </a:solidFill>
                        <a:latin typeface="Arial"/>
                      </a:endParaRPr>
                    </a:p>
                    <a:p>
                      <a:pPr marL="285750" lvl="0" indent="-285750">
                        <a:buClr>
                          <a:srgbClr val="636467"/>
                        </a:buClr>
                        <a:buFont typeface="Arial,Sans-Serif"/>
                        <a:buChar char="•"/>
                      </a:pPr>
                      <a:r>
                        <a:rPr lang="en-GB" sz="1100" b="0" i="0" u="none" strike="noStrike" noProof="0" dirty="0" err="1">
                          <a:solidFill>
                            <a:srgbClr val="636467"/>
                          </a:solidFill>
                          <a:latin typeface="Arial"/>
                        </a:rPr>
                        <a:t>Countercraft</a:t>
                      </a:r>
                      <a:endParaRPr lang="en-GB" sz="1100" dirty="0"/>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298990487"/>
                  </a:ext>
                </a:extLst>
              </a:tr>
              <a:tr h="693699">
                <a:tc>
                  <a:txBody>
                    <a:bodyPr/>
                    <a:lstStyle/>
                    <a:p>
                      <a:pPr lvl="0" algn="ctr">
                        <a:buNone/>
                      </a:pPr>
                      <a:r>
                        <a:rPr lang="en-GB" sz="1050" b="1" u="none" strike="noStrike" noProof="0">
                          <a:solidFill>
                            <a:srgbClr val="425563"/>
                          </a:solidFill>
                        </a:rPr>
                        <a:t>EASM</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gridSpan="2">
                  <a:txBody>
                    <a:bodyPr/>
                    <a:lstStyle/>
                    <a:p>
                      <a:pPr marL="285750" lvl="0" indent="-285750">
                        <a:buFont typeface="Arial"/>
                        <a:buChar char="•"/>
                      </a:pPr>
                      <a:r>
                        <a:rPr lang="en-GB" sz="1100" b="0" i="0" u="none" strike="noStrike" kern="1200" noProof="0">
                          <a:solidFill>
                            <a:srgbClr val="39434C"/>
                          </a:solidFill>
                          <a:latin typeface="Arial"/>
                        </a:rPr>
                        <a:t>Microsoft Exchange memory corruption exploit</a:t>
                      </a:r>
                    </a:p>
                    <a:p>
                      <a:pPr marL="285750" lvl="0" indent="-285750">
                        <a:buFont typeface="Arial"/>
                        <a:buChar char="•"/>
                      </a:pPr>
                      <a:r>
                        <a:rPr lang="en-GB" sz="1100" b="0" i="0" u="none" strike="noStrike" kern="1200" noProof="0">
                          <a:solidFill>
                            <a:srgbClr val="39434C"/>
                          </a:solidFill>
                          <a:latin typeface="Arial"/>
                        </a:rPr>
                        <a:t>SQL injection</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hMerge="1">
                  <a:txBody>
                    <a:bodyPr/>
                    <a:lstStyle/>
                    <a:p>
                      <a:endParaRPr lang="en-GB"/>
                    </a:p>
                  </a:txBody>
                  <a:tcPr/>
                </a:tc>
                <a:tc>
                  <a:txBody>
                    <a:bodyPr/>
                    <a:lstStyle/>
                    <a:p>
                      <a:pPr marL="285750" lvl="0" indent="-285750">
                        <a:buFont typeface="Arial,Sans-Serif"/>
                        <a:buChar char="•"/>
                      </a:pPr>
                      <a:r>
                        <a:rPr lang="en-GB" sz="1050" b="1" i="0" u="sng" strike="noStrike" noProof="0" dirty="0">
                          <a:solidFill>
                            <a:srgbClr val="39434C"/>
                          </a:solidFill>
                        </a:rPr>
                        <a:t>T1190:</a:t>
                      </a:r>
                      <a:r>
                        <a:rPr lang="en-GB" sz="1050" b="1" i="0" u="none" strike="noStrike" noProof="0" dirty="0">
                          <a:solidFill>
                            <a:srgbClr val="39434C"/>
                          </a:solidFill>
                        </a:rPr>
                        <a:t> - </a:t>
                      </a:r>
                      <a:r>
                        <a:rPr lang="en-GB" sz="1050" b="0" i="0" u="none" strike="noStrike" noProof="0" dirty="0">
                          <a:solidFill>
                            <a:srgbClr val="39434C"/>
                          </a:solidFill>
                        </a:rPr>
                        <a:t>Exploit Public-Facing Application</a:t>
                      </a:r>
                    </a:p>
                    <a:p>
                      <a:pPr marL="285750" lvl="0" indent="-285750">
                        <a:buFont typeface="Arial,Sans-Serif"/>
                        <a:buChar char="•"/>
                      </a:pPr>
                      <a:endParaRPr lang="en-GB" sz="1050" b="1" i="0" u="none" strike="noStrike" noProof="0" dirty="0">
                        <a:solidFill>
                          <a:srgbClr val="39434C"/>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Sans-Serif"/>
                        <a:buChar char="•"/>
                      </a:pPr>
                      <a:r>
                        <a:rPr lang="en-GB" sz="1050" b="0" i="0" u="none" strike="noStrike" noProof="0" dirty="0">
                          <a:solidFill>
                            <a:srgbClr val="636467"/>
                          </a:solidFill>
                          <a:latin typeface="Arial"/>
                        </a:rPr>
                        <a:t>Decoy web server</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Clr>
                          <a:srgbClr val="636467"/>
                        </a:buClr>
                        <a:buFont typeface="Arial,Sans-Serif"/>
                        <a:buChar char="•"/>
                      </a:pPr>
                      <a:r>
                        <a:rPr lang="en-GB" sz="1100" b="0" i="0" u="none" strike="noStrike" noProof="0" dirty="0" err="1">
                          <a:solidFill>
                            <a:srgbClr val="636467"/>
                          </a:solidFill>
                          <a:latin typeface="Arial"/>
                        </a:rPr>
                        <a:t>CyberTrap</a:t>
                      </a:r>
                      <a:endParaRPr lang="en-US" sz="1100" b="0" i="0" u="none" strike="noStrike" noProof="0" dirty="0">
                        <a:solidFill>
                          <a:srgbClr val="636467"/>
                        </a:solidFill>
                        <a:latin typeface="Arial"/>
                      </a:endParaRPr>
                    </a:p>
                    <a:p>
                      <a:pPr marL="285750" lvl="0" indent="-285750">
                        <a:buClr>
                          <a:srgbClr val="636467"/>
                        </a:buClr>
                        <a:buFont typeface="Arial,Sans-Serif"/>
                        <a:buChar char="•"/>
                      </a:pPr>
                      <a:r>
                        <a:rPr lang="en-GB" sz="1100" b="0" i="0" u="none" strike="noStrike" noProof="0" dirty="0">
                          <a:solidFill>
                            <a:srgbClr val="636467"/>
                          </a:solidFill>
                          <a:latin typeface="Arial"/>
                        </a:rPr>
                        <a:t>Thinkst Canary</a:t>
                      </a:r>
                      <a:endParaRPr lang="en-US" sz="1100" b="0" i="0" u="none" strike="noStrike" noProof="0" dirty="0">
                        <a:solidFill>
                          <a:srgbClr val="636467"/>
                        </a:solidFill>
                        <a:latin typeface="Arial"/>
                      </a:endParaRPr>
                    </a:p>
                    <a:p>
                      <a:pPr marL="285750" lvl="0" indent="-285750">
                        <a:buClr>
                          <a:srgbClr val="636467"/>
                        </a:buClr>
                        <a:buFont typeface="Arial,Sans-Serif"/>
                        <a:buChar char="•"/>
                      </a:pPr>
                      <a:r>
                        <a:rPr lang="en-GB" sz="1100" b="0" i="0" u="none" strike="noStrike" noProof="0" dirty="0" err="1">
                          <a:solidFill>
                            <a:srgbClr val="636467"/>
                          </a:solidFill>
                          <a:latin typeface="Arial"/>
                        </a:rPr>
                        <a:t>Countercraft</a:t>
                      </a:r>
                      <a:endParaRPr lang="en-GB" dirty="0"/>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extLst>
                  <a:ext uri="{0D108BD9-81ED-4DB2-BD59-A6C34878D82A}">
                    <a16:rowId xmlns:a16="http://schemas.microsoft.com/office/drawing/2014/main" val="2505179179"/>
                  </a:ext>
                </a:extLst>
              </a:tr>
            </a:tbl>
          </a:graphicData>
        </a:graphic>
      </p:graphicFrame>
    </p:spTree>
    <p:extLst>
      <p:ext uri="{BB962C8B-B14F-4D97-AF65-F5344CB8AC3E}">
        <p14:creationId xmlns:p14="http://schemas.microsoft.com/office/powerpoint/2010/main" val="243826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CA01-92B5-1B8D-2638-F82872CCCDBF}"/>
              </a:ext>
            </a:extLst>
          </p:cNvPr>
          <p:cNvSpPr>
            <a:spLocks noGrp="1"/>
          </p:cNvSpPr>
          <p:nvPr>
            <p:ph type="ctrTitle"/>
          </p:nvPr>
        </p:nvSpPr>
        <p:spPr/>
        <p:txBody>
          <a:bodyPr/>
          <a:lstStyle/>
          <a:p>
            <a:r>
              <a:rPr lang="en-GB" dirty="0"/>
              <a:t>3. Tooling Selection</a:t>
            </a:r>
          </a:p>
        </p:txBody>
      </p:sp>
      <p:sp>
        <p:nvSpPr>
          <p:cNvPr id="4" name="Text Placeholder 3">
            <a:extLst>
              <a:ext uri="{FF2B5EF4-FFF2-40B4-BE49-F238E27FC236}">
                <a16:creationId xmlns:a16="http://schemas.microsoft.com/office/drawing/2014/main" id="{0B54E486-A82D-0424-B0D5-3F840DAB53E6}"/>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1644478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84643-6D72-F831-7DC1-9274864F3F32}"/>
              </a:ext>
            </a:extLst>
          </p:cNvPr>
          <p:cNvSpPr>
            <a:spLocks noGrp="1"/>
          </p:cNvSpPr>
          <p:nvPr>
            <p:ph type="title"/>
          </p:nvPr>
        </p:nvSpPr>
        <p:spPr/>
        <p:txBody>
          <a:bodyPr/>
          <a:lstStyle/>
          <a:p>
            <a:r>
              <a:rPr lang="en-GB" dirty="0"/>
              <a:t>Current Tooling Evaluation</a:t>
            </a:r>
          </a:p>
        </p:txBody>
      </p:sp>
      <p:sp>
        <p:nvSpPr>
          <p:cNvPr id="3" name="Text Placeholder 2">
            <a:extLst>
              <a:ext uri="{FF2B5EF4-FFF2-40B4-BE49-F238E27FC236}">
                <a16:creationId xmlns:a16="http://schemas.microsoft.com/office/drawing/2014/main" id="{5035869E-2DCB-7970-0CF3-D30EE0D27CF5}"/>
              </a:ext>
            </a:extLst>
          </p:cNvPr>
          <p:cNvSpPr>
            <a:spLocks noGrp="1"/>
          </p:cNvSpPr>
          <p:nvPr>
            <p:ph type="body" sz="quarter" idx="10"/>
          </p:nvPr>
        </p:nvSpPr>
        <p:spPr>
          <a:xfrm>
            <a:off x="995364" y="1155600"/>
            <a:ext cx="4733083" cy="4546799"/>
          </a:xfrm>
        </p:spPr>
        <p:txBody>
          <a:bodyPr/>
          <a:lstStyle/>
          <a:p>
            <a:r>
              <a:rPr lang="en-GB" b="0" dirty="0"/>
              <a:t>During the discovery phase you should have gained an overview of the clients current security tooling and any deception tooling or capabilities they already have in place. </a:t>
            </a:r>
          </a:p>
          <a:p>
            <a:endParaRPr lang="en-GB" b="0" dirty="0"/>
          </a:p>
          <a:p>
            <a:r>
              <a:rPr lang="en-GB" b="0" dirty="0"/>
              <a:t>The client may be unaware of deception capabilities in their existing tooling, for example Microsoft Defender XDR has a deception feature built in that allows you to create decoys of connected endpoints and create custom lures. See the image to the right. </a:t>
            </a:r>
          </a:p>
          <a:p>
            <a:endParaRPr lang="en-GB" b="0" dirty="0"/>
          </a:p>
          <a:p>
            <a:r>
              <a:rPr lang="en-GB" b="0" dirty="0"/>
              <a:t>You should take your time to review and research their tooling for any deception features or capabilities that could be easily implemented.</a:t>
            </a:r>
          </a:p>
          <a:p>
            <a:endParaRPr lang="en-GB" b="0" dirty="0"/>
          </a:p>
        </p:txBody>
      </p:sp>
      <p:pic>
        <p:nvPicPr>
          <p:cNvPr id="1026" name="Picture 2" descr="Screenshot of an attack with lateral movement and where deception intercepts the attack">
            <a:extLst>
              <a:ext uri="{FF2B5EF4-FFF2-40B4-BE49-F238E27FC236}">
                <a16:creationId xmlns:a16="http://schemas.microsoft.com/office/drawing/2014/main" id="{0F3BCF8C-281A-FC03-6A5D-4FC13D6C4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8448" y="814941"/>
            <a:ext cx="5843167" cy="3861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719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8343-115B-47A6-70D8-B79ABC23E517}"/>
              </a:ext>
            </a:extLst>
          </p:cNvPr>
          <p:cNvSpPr>
            <a:spLocks noGrp="1"/>
          </p:cNvSpPr>
          <p:nvPr>
            <p:ph type="title"/>
          </p:nvPr>
        </p:nvSpPr>
        <p:spPr/>
        <p:txBody>
          <a:bodyPr/>
          <a:lstStyle/>
          <a:p>
            <a:r>
              <a:rPr lang="en-GB" dirty="0"/>
              <a:t>Commercial or open source?</a:t>
            </a:r>
          </a:p>
        </p:txBody>
      </p:sp>
      <p:sp>
        <p:nvSpPr>
          <p:cNvPr id="3" name="Text Placeholder 2">
            <a:extLst>
              <a:ext uri="{FF2B5EF4-FFF2-40B4-BE49-F238E27FC236}">
                <a16:creationId xmlns:a16="http://schemas.microsoft.com/office/drawing/2014/main" id="{3B3D0B31-BFB6-49F6-D8E4-DA1788FFC16B}"/>
              </a:ext>
            </a:extLst>
          </p:cNvPr>
          <p:cNvSpPr>
            <a:spLocks noGrp="1"/>
          </p:cNvSpPr>
          <p:nvPr>
            <p:ph type="body" sz="quarter" idx="10"/>
          </p:nvPr>
        </p:nvSpPr>
        <p:spPr/>
        <p:txBody>
          <a:bodyPr/>
          <a:lstStyle/>
          <a:p>
            <a:r>
              <a:rPr lang="en-GB" b="0" dirty="0"/>
              <a:t>When considering acquiring additional deception tooling you should consider both open source and commercial solutions. Your tooling search should be driven by the use cases you have developed, as there are many tools available with different capabilities. Bear in mind, clients existing tooling may already cover some of the use cases.</a:t>
            </a:r>
          </a:p>
          <a:p>
            <a:r>
              <a:rPr lang="en-GB" b="0" dirty="0"/>
              <a:t>We have included some examples of tools in both categories. We would encourage you to research additional option based on your clients needs. </a:t>
            </a:r>
          </a:p>
          <a:p>
            <a:r>
              <a:rPr lang="en-GB" dirty="0"/>
              <a:t>Open source: </a:t>
            </a:r>
            <a:r>
              <a:rPr lang="en-GB" b="0" dirty="0"/>
              <a:t>Free software available without support. Will mean more work for the client to implement and keep running.</a:t>
            </a:r>
            <a:endParaRPr lang="en-GB" dirty="0"/>
          </a:p>
          <a:p>
            <a:pPr marL="285750" indent="-285750">
              <a:buFont typeface="Arial" panose="020B0604020202020204" pitchFamily="34" charset="0"/>
              <a:buChar char="•"/>
            </a:pPr>
            <a:r>
              <a:rPr lang="en-GB" b="0" dirty="0">
                <a:hlinkClick r:id="rId3"/>
              </a:rPr>
              <a:t>Thinkst Canary Tokens</a:t>
            </a:r>
            <a:endParaRPr lang="en-GB" b="0" dirty="0"/>
          </a:p>
          <a:p>
            <a:pPr marL="285750" indent="-285750">
              <a:buFont typeface="Arial" panose="020B0604020202020204" pitchFamily="34" charset="0"/>
              <a:buChar char="•"/>
            </a:pPr>
            <a:r>
              <a:rPr lang="en-GB" b="0" dirty="0">
                <a:hlinkClick r:id="rId4"/>
              </a:rPr>
              <a:t>T-pot </a:t>
            </a:r>
            <a:endParaRPr lang="en-GB" b="0" dirty="0"/>
          </a:p>
          <a:p>
            <a:endParaRPr lang="en-GB" dirty="0"/>
          </a:p>
          <a:p>
            <a:r>
              <a:rPr lang="en-GB" dirty="0"/>
              <a:t>Commercial: </a:t>
            </a:r>
            <a:r>
              <a:rPr lang="en-GB" b="0" dirty="0"/>
              <a:t>Premium tools with assisted implementation and ongoing support. </a:t>
            </a:r>
            <a:endParaRPr lang="en-GB" dirty="0"/>
          </a:p>
          <a:p>
            <a:pPr marL="285750" indent="-285750">
              <a:buFont typeface="Arial" panose="020B0604020202020204" pitchFamily="34" charset="0"/>
              <a:buChar char="•"/>
            </a:pPr>
            <a:r>
              <a:rPr lang="en-GB" b="0" dirty="0">
                <a:hlinkClick r:id="rId5"/>
              </a:rPr>
              <a:t>Thinkst Canary</a:t>
            </a:r>
            <a:endParaRPr lang="en-GB" b="0" dirty="0"/>
          </a:p>
          <a:p>
            <a:pPr marL="285750" indent="-285750">
              <a:buFont typeface="Arial" panose="020B0604020202020204" pitchFamily="34" charset="0"/>
              <a:buChar char="•"/>
            </a:pPr>
            <a:r>
              <a:rPr lang="en-GB" b="0" dirty="0" err="1">
                <a:hlinkClick r:id="rId6"/>
              </a:rPr>
              <a:t>Countercraft</a:t>
            </a:r>
            <a:endParaRPr lang="en-GB" b="0" dirty="0"/>
          </a:p>
          <a:p>
            <a:pPr marL="285750" indent="-285750">
              <a:buFont typeface="Arial" panose="020B0604020202020204" pitchFamily="34" charset="0"/>
              <a:buChar char="•"/>
            </a:pPr>
            <a:r>
              <a:rPr lang="en-GB" b="0" dirty="0" err="1">
                <a:hlinkClick r:id="rId7"/>
              </a:rPr>
              <a:t>Cybertrap</a:t>
            </a:r>
            <a:endParaRPr lang="en-GB" b="0" dirty="0"/>
          </a:p>
          <a:p>
            <a:pPr marL="285750" indent="-285750">
              <a:buFont typeface="Arial" panose="020B0604020202020204" pitchFamily="34" charset="0"/>
              <a:buChar char="•"/>
            </a:pPr>
            <a:endParaRPr lang="en-GB" b="0" dirty="0"/>
          </a:p>
          <a:p>
            <a:pPr marL="285750" indent="-285750">
              <a:buFont typeface="Arial" panose="020B0604020202020204" pitchFamily="34" charset="0"/>
              <a:buChar char="•"/>
            </a:pPr>
            <a:endParaRPr lang="en-GB" b="0" dirty="0"/>
          </a:p>
        </p:txBody>
      </p:sp>
    </p:spTree>
    <p:extLst>
      <p:ext uri="{BB962C8B-B14F-4D97-AF65-F5344CB8AC3E}">
        <p14:creationId xmlns:p14="http://schemas.microsoft.com/office/powerpoint/2010/main" val="2741986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325FA-3E8C-CBC8-5967-D90C5466AE64}"/>
              </a:ext>
            </a:extLst>
          </p:cNvPr>
          <p:cNvSpPr>
            <a:spLocks noGrp="1"/>
          </p:cNvSpPr>
          <p:nvPr>
            <p:ph type="title"/>
          </p:nvPr>
        </p:nvSpPr>
        <p:spPr/>
        <p:txBody>
          <a:bodyPr/>
          <a:lstStyle/>
          <a:p>
            <a:r>
              <a:rPr lang="en-GB" dirty="0"/>
              <a:t>Tool Comparison</a:t>
            </a:r>
          </a:p>
        </p:txBody>
      </p:sp>
      <p:sp>
        <p:nvSpPr>
          <p:cNvPr id="3" name="Text Placeholder 2">
            <a:extLst>
              <a:ext uri="{FF2B5EF4-FFF2-40B4-BE49-F238E27FC236}">
                <a16:creationId xmlns:a16="http://schemas.microsoft.com/office/drawing/2014/main" id="{492EB4E9-9D02-380A-41A4-D8C0E174F8F2}"/>
              </a:ext>
            </a:extLst>
          </p:cNvPr>
          <p:cNvSpPr>
            <a:spLocks noGrp="1"/>
          </p:cNvSpPr>
          <p:nvPr>
            <p:ph type="body" sz="quarter" idx="10"/>
          </p:nvPr>
        </p:nvSpPr>
        <p:spPr>
          <a:xfrm>
            <a:off x="1001859" y="1155600"/>
            <a:ext cx="10198237" cy="4546799"/>
          </a:xfrm>
        </p:spPr>
        <p:txBody>
          <a:bodyPr/>
          <a:lstStyle/>
          <a:p>
            <a:r>
              <a:rPr lang="en-GB" sz="1400" b="0" dirty="0"/>
              <a:t>Once you have identified tools that you believe may cover your use cases, you should complete a comparison of them to determine their strengths and weaknesses. See an example table below. Other comparison factors you could consider include but are not limited to:</a:t>
            </a:r>
          </a:p>
          <a:p>
            <a:pPr marL="285750" indent="-285750" algn="l" rtl="0" eaLnBrk="1" fontAlgn="base" latinLnBrk="0" hangingPunct="1">
              <a:spcBef>
                <a:spcPts val="0"/>
              </a:spcBef>
              <a:spcAft>
                <a:spcPts val="0"/>
              </a:spcAft>
              <a:buFont typeface="Arial" panose="020B0604020202020204" pitchFamily="34" charset="0"/>
              <a:buChar char="•"/>
            </a:pPr>
            <a:r>
              <a:rPr lang="en-GB" sz="1400" b="0" i="0" u="none" strike="noStrike" kern="1200" dirty="0">
                <a:solidFill>
                  <a:schemeClr val="tx2"/>
                </a:solidFill>
                <a:effectLst/>
                <a:latin typeface="Arial" panose="020B0604020202020204" pitchFamily="34" charset="0"/>
              </a:rPr>
              <a:t>Attack Vector Simulations</a:t>
            </a:r>
            <a:endParaRPr lang="en-GB" sz="1400" b="0" i="0" u="none" strike="noStrike" dirty="0">
              <a:solidFill>
                <a:schemeClr val="tx2"/>
              </a:solidFill>
              <a:effectLst/>
              <a:latin typeface="Arial" panose="020B0604020202020204" pitchFamily="34" charset="0"/>
            </a:endParaRPr>
          </a:p>
          <a:p>
            <a:pPr marL="285750" indent="-285750" algn="l" rtl="0" eaLnBrk="1" fontAlgn="base" latinLnBrk="0" hangingPunct="1">
              <a:spcBef>
                <a:spcPts val="0"/>
              </a:spcBef>
              <a:spcAft>
                <a:spcPts val="0"/>
              </a:spcAft>
              <a:buFont typeface="Arial" panose="020B0604020202020204" pitchFamily="34" charset="0"/>
              <a:buChar char="•"/>
            </a:pPr>
            <a:r>
              <a:rPr lang="en-GB" sz="1400" b="0" i="0" u="none" strike="noStrike" kern="1200" dirty="0">
                <a:solidFill>
                  <a:schemeClr val="tx2"/>
                </a:solidFill>
                <a:effectLst/>
                <a:latin typeface="Arial" panose="020B0604020202020204" pitchFamily="34" charset="0"/>
              </a:rPr>
              <a:t>User and Entity Behaviour Analytics (UEBA)</a:t>
            </a:r>
            <a:endParaRPr lang="en-GB" sz="1400" b="0" i="0" u="none" strike="noStrike" dirty="0">
              <a:solidFill>
                <a:schemeClr val="tx2"/>
              </a:solidFill>
              <a:effectLst/>
              <a:latin typeface="Arial" panose="020B0604020202020204" pitchFamily="34" charset="0"/>
            </a:endParaRPr>
          </a:p>
          <a:p>
            <a:pPr marL="285750" indent="-285750" algn="l" rtl="0" eaLnBrk="1" fontAlgn="base" latinLnBrk="0" hangingPunct="1">
              <a:spcBef>
                <a:spcPts val="0"/>
              </a:spcBef>
              <a:spcAft>
                <a:spcPts val="0"/>
              </a:spcAft>
              <a:buFont typeface="Arial" panose="020B0604020202020204" pitchFamily="34" charset="0"/>
              <a:buChar char="•"/>
            </a:pPr>
            <a:r>
              <a:rPr lang="en-GB" sz="1400" b="0" i="0" u="none" strike="noStrike" kern="1200" dirty="0">
                <a:solidFill>
                  <a:schemeClr val="tx2"/>
                </a:solidFill>
                <a:effectLst/>
                <a:latin typeface="Arial" panose="020B0604020202020204" pitchFamily="34" charset="0"/>
              </a:rPr>
              <a:t>Deployment Options</a:t>
            </a:r>
            <a:endParaRPr lang="en-GB" sz="1400" b="0" i="0" u="none" strike="noStrike" dirty="0">
              <a:solidFill>
                <a:schemeClr val="tx2"/>
              </a:solidFill>
              <a:effectLst/>
              <a:latin typeface="Arial" panose="020B0604020202020204" pitchFamily="34" charset="0"/>
            </a:endParaRPr>
          </a:p>
          <a:p>
            <a:pPr marL="285750" indent="-285750" algn="l" rtl="0" eaLnBrk="1" fontAlgn="base" latinLnBrk="0" hangingPunct="1">
              <a:spcBef>
                <a:spcPts val="0"/>
              </a:spcBef>
              <a:spcAft>
                <a:spcPts val="0"/>
              </a:spcAft>
              <a:buFont typeface="Arial" panose="020B0604020202020204" pitchFamily="34" charset="0"/>
              <a:buChar char="•"/>
            </a:pPr>
            <a:r>
              <a:rPr lang="en-GB" sz="1400" b="0" i="0" u="none" strike="noStrike" kern="1200" dirty="0">
                <a:solidFill>
                  <a:schemeClr val="tx2"/>
                </a:solidFill>
                <a:effectLst/>
                <a:latin typeface="Arial" panose="020B0604020202020204" pitchFamily="34" charset="0"/>
              </a:rPr>
              <a:t>Threat Intelligence Sharing</a:t>
            </a:r>
            <a:endParaRPr lang="en-GB" sz="1400" b="0" i="0" u="none" strike="noStrike" dirty="0">
              <a:solidFill>
                <a:schemeClr val="tx2"/>
              </a:solidFill>
              <a:effectLst/>
              <a:latin typeface="Arial" panose="020B0604020202020204" pitchFamily="34" charset="0"/>
            </a:endParaRPr>
          </a:p>
          <a:p>
            <a:pPr marL="285750" indent="-285750">
              <a:buFont typeface="Arial" panose="020B0604020202020204" pitchFamily="34" charset="0"/>
              <a:buChar char="•"/>
            </a:pPr>
            <a:endParaRPr lang="en-GB" sz="1400" b="0" dirty="0"/>
          </a:p>
        </p:txBody>
      </p:sp>
      <p:graphicFrame>
        <p:nvGraphicFramePr>
          <p:cNvPr id="4" name="Table 3">
            <a:extLst>
              <a:ext uri="{FF2B5EF4-FFF2-40B4-BE49-F238E27FC236}">
                <a16:creationId xmlns:a16="http://schemas.microsoft.com/office/drawing/2014/main" id="{39B83D58-B3EA-A786-4515-E556335A19FC}"/>
              </a:ext>
            </a:extLst>
          </p:cNvPr>
          <p:cNvGraphicFramePr>
            <a:graphicFrameLocks noGrp="1"/>
          </p:cNvGraphicFramePr>
          <p:nvPr>
            <p:extLst>
              <p:ext uri="{D42A27DB-BD31-4B8C-83A1-F6EECF244321}">
                <p14:modId xmlns:p14="http://schemas.microsoft.com/office/powerpoint/2010/main" val="2623241744"/>
              </p:ext>
            </p:extLst>
          </p:nvPr>
        </p:nvGraphicFramePr>
        <p:xfrm>
          <a:off x="1001859" y="2854315"/>
          <a:ext cx="10583116" cy="3181920"/>
        </p:xfrm>
        <a:graphic>
          <a:graphicData uri="http://schemas.openxmlformats.org/drawingml/2006/table">
            <a:tbl>
              <a:tblPr bandRow="1">
                <a:tableStyleId>{69012ECD-51FC-41F1-AA8D-1B2483CD663E}</a:tableStyleId>
              </a:tblPr>
              <a:tblGrid>
                <a:gridCol w="1447652">
                  <a:extLst>
                    <a:ext uri="{9D8B030D-6E8A-4147-A177-3AD203B41FA5}">
                      <a16:colId xmlns:a16="http://schemas.microsoft.com/office/drawing/2014/main" val="2379797088"/>
                    </a:ext>
                  </a:extLst>
                </a:gridCol>
                <a:gridCol w="2367294">
                  <a:extLst>
                    <a:ext uri="{9D8B030D-6E8A-4147-A177-3AD203B41FA5}">
                      <a16:colId xmlns:a16="http://schemas.microsoft.com/office/drawing/2014/main" val="3475870078"/>
                    </a:ext>
                  </a:extLst>
                </a:gridCol>
                <a:gridCol w="2105358">
                  <a:extLst>
                    <a:ext uri="{9D8B030D-6E8A-4147-A177-3AD203B41FA5}">
                      <a16:colId xmlns:a16="http://schemas.microsoft.com/office/drawing/2014/main" val="74578486"/>
                    </a:ext>
                  </a:extLst>
                </a:gridCol>
                <a:gridCol w="1900004">
                  <a:extLst>
                    <a:ext uri="{9D8B030D-6E8A-4147-A177-3AD203B41FA5}">
                      <a16:colId xmlns:a16="http://schemas.microsoft.com/office/drawing/2014/main" val="1626368001"/>
                    </a:ext>
                  </a:extLst>
                </a:gridCol>
                <a:gridCol w="2762808">
                  <a:extLst>
                    <a:ext uri="{9D8B030D-6E8A-4147-A177-3AD203B41FA5}">
                      <a16:colId xmlns:a16="http://schemas.microsoft.com/office/drawing/2014/main" val="3936907252"/>
                    </a:ext>
                  </a:extLst>
                </a:gridCol>
              </a:tblGrid>
              <a:tr h="157632">
                <a:tc>
                  <a:txBody>
                    <a:bodyPr/>
                    <a:lstStyle/>
                    <a:p>
                      <a:pPr algn="l" fontAlgn="base"/>
                      <a:r>
                        <a:rPr lang="en-GB" sz="900" b="1" noProof="0" dirty="0">
                          <a:solidFill>
                            <a:srgbClr val="FFFFFF"/>
                          </a:solidFill>
                          <a:effectLst/>
                        </a:rPr>
                        <a:t>Category</a:t>
                      </a:r>
                      <a:endParaRPr lang="en-GB" sz="900" b="1" noProof="0" dirty="0">
                        <a:solidFill>
                          <a:srgbClr val="FFFFFF"/>
                        </a:solidFill>
                        <a:effectLst/>
                        <a:latin typeface="Arial"/>
                      </a:endParaRPr>
                    </a:p>
                  </a:txBody>
                  <a:tcPr anchor="ctr">
                    <a:solidFill>
                      <a:schemeClr val="accent1"/>
                    </a:solidFill>
                  </a:tcPr>
                </a:tc>
                <a:tc>
                  <a:txBody>
                    <a:bodyPr/>
                    <a:lstStyle/>
                    <a:p>
                      <a:pPr algn="l" fontAlgn="base"/>
                      <a:r>
                        <a:rPr lang="en-GB" sz="900" b="1" noProof="0" dirty="0">
                          <a:solidFill>
                            <a:srgbClr val="FFFFFF"/>
                          </a:solidFill>
                          <a:effectLst/>
                        </a:rPr>
                        <a:t>Thinkst Canary</a:t>
                      </a:r>
                      <a:endParaRPr lang="en-GB" sz="900" b="1" noProof="0" dirty="0">
                        <a:solidFill>
                          <a:srgbClr val="FFFFFF"/>
                        </a:solidFill>
                        <a:effectLst/>
                        <a:latin typeface="Arial"/>
                      </a:endParaRPr>
                    </a:p>
                  </a:txBody>
                  <a:tcPr anchor="ctr">
                    <a:solidFill>
                      <a:schemeClr val="accent1"/>
                    </a:solidFill>
                  </a:tcPr>
                </a:tc>
                <a:tc>
                  <a:txBody>
                    <a:bodyPr/>
                    <a:lstStyle/>
                    <a:p>
                      <a:pPr algn="l" fontAlgn="base"/>
                      <a:r>
                        <a:rPr lang="en-GB" sz="900" b="1" noProof="0" dirty="0" err="1">
                          <a:solidFill>
                            <a:srgbClr val="FFFFFF"/>
                          </a:solidFill>
                          <a:effectLst/>
                        </a:rPr>
                        <a:t>CounterCraft</a:t>
                      </a:r>
                      <a:endParaRPr lang="en-GB" sz="900" b="1" noProof="0" dirty="0">
                        <a:solidFill>
                          <a:srgbClr val="FFFFFF"/>
                        </a:solidFill>
                        <a:effectLst/>
                        <a:latin typeface="Arial"/>
                      </a:endParaRPr>
                    </a:p>
                  </a:txBody>
                  <a:tcPr anchor="ctr">
                    <a:solidFill>
                      <a:schemeClr val="accent1"/>
                    </a:solidFill>
                  </a:tcPr>
                </a:tc>
                <a:tc>
                  <a:txBody>
                    <a:bodyPr/>
                    <a:lstStyle/>
                    <a:p>
                      <a:pPr algn="l" fontAlgn="base"/>
                      <a:r>
                        <a:rPr lang="en-GB" sz="900" b="1" noProof="0" dirty="0" err="1">
                          <a:solidFill>
                            <a:srgbClr val="FFFFFF"/>
                          </a:solidFill>
                          <a:effectLst/>
                        </a:rPr>
                        <a:t>CyberTrap</a:t>
                      </a:r>
                      <a:endParaRPr lang="en-GB" sz="900" b="1" noProof="0" dirty="0">
                        <a:solidFill>
                          <a:srgbClr val="FFFFFF"/>
                        </a:solidFill>
                        <a:effectLst/>
                        <a:latin typeface="Arial"/>
                      </a:endParaRPr>
                    </a:p>
                  </a:txBody>
                  <a:tcPr anchor="ctr">
                    <a:solidFill>
                      <a:schemeClr val="accent1"/>
                    </a:solidFill>
                  </a:tcPr>
                </a:tc>
                <a:tc>
                  <a:txBody>
                    <a:bodyPr/>
                    <a:lstStyle/>
                    <a:p>
                      <a:pPr algn="l" fontAlgn="base"/>
                      <a:r>
                        <a:rPr lang="en-GB" sz="900" b="1" noProof="0" dirty="0">
                          <a:solidFill>
                            <a:srgbClr val="FFFFFF"/>
                          </a:solidFill>
                          <a:effectLst/>
                        </a:rPr>
                        <a:t>Observations</a:t>
                      </a:r>
                      <a:endParaRPr lang="en-GB" sz="900" b="1" noProof="0" dirty="0">
                        <a:solidFill>
                          <a:srgbClr val="FFFFFF"/>
                        </a:solidFill>
                        <a:effectLst/>
                        <a:latin typeface="Arial"/>
                      </a:endParaRPr>
                    </a:p>
                  </a:txBody>
                  <a:tcPr anchor="ctr">
                    <a:solidFill>
                      <a:schemeClr val="accent1"/>
                    </a:solidFill>
                  </a:tcPr>
                </a:tc>
                <a:extLst>
                  <a:ext uri="{0D108BD9-81ED-4DB2-BD59-A6C34878D82A}">
                    <a16:rowId xmlns:a16="http://schemas.microsoft.com/office/drawing/2014/main" val="3679314964"/>
                  </a:ext>
                </a:extLst>
              </a:tr>
              <a:tr h="365272">
                <a:tc>
                  <a:txBody>
                    <a:bodyPr/>
                    <a:lstStyle/>
                    <a:p>
                      <a:pPr algn="l" fontAlgn="base"/>
                      <a:r>
                        <a:rPr lang="en-GB" sz="900" b="1" noProof="0" dirty="0">
                          <a:effectLst/>
                        </a:rPr>
                        <a:t>Deployment Ease</a:t>
                      </a:r>
                      <a:endParaRPr lang="en-GB" sz="900" noProof="0" dirty="0">
                        <a:effectLst/>
                        <a:latin typeface="Arial"/>
                      </a:endParaRPr>
                    </a:p>
                  </a:txBody>
                  <a:tcPr anchor="ctr"/>
                </a:tc>
                <a:tc>
                  <a:txBody>
                    <a:bodyPr/>
                    <a:lstStyle/>
                    <a:p>
                      <a:pPr algn="l" fontAlgn="base"/>
                      <a:r>
                        <a:rPr lang="en-GB" sz="900" noProof="0" dirty="0">
                          <a:effectLst/>
                        </a:rPr>
                        <a:t>Quick setup for both physical devices and virtual. “3- minute setup”</a:t>
                      </a:r>
                      <a:endParaRPr lang="en-GB" sz="900" noProof="0" dirty="0">
                        <a:effectLst/>
                        <a:latin typeface="Arial"/>
                      </a:endParaRPr>
                    </a:p>
                  </a:txBody>
                  <a:tcPr anchor="ctr"/>
                </a:tc>
                <a:tc>
                  <a:txBody>
                    <a:bodyPr/>
                    <a:lstStyle/>
                    <a:p>
                      <a:pPr algn="l" fontAlgn="base"/>
                      <a:r>
                        <a:rPr lang="en-GB" sz="900" noProof="0" dirty="0">
                          <a:effectLst/>
                        </a:rPr>
                        <a:t>Quoted as 5 minute setup</a:t>
                      </a:r>
                      <a:endParaRPr lang="en-GB" sz="900" noProof="0" dirty="0">
                        <a:effectLst/>
                        <a:latin typeface="Arial"/>
                      </a:endParaRPr>
                    </a:p>
                  </a:txBody>
                  <a:tcPr anchor="ctr"/>
                </a:tc>
                <a:tc>
                  <a:txBody>
                    <a:bodyPr/>
                    <a:lstStyle/>
                    <a:p>
                      <a:pPr algn="l" fontAlgn="base"/>
                      <a:r>
                        <a:rPr lang="en-GB" sz="900" noProof="0" dirty="0">
                          <a:effectLst/>
                        </a:rPr>
                        <a:t>Guided setup with support. If using enterprise </a:t>
                      </a:r>
                    </a:p>
                    <a:p>
                      <a:pPr algn="l" fontAlgn="base"/>
                      <a:r>
                        <a:rPr lang="en-GB" sz="900" noProof="0" dirty="0">
                          <a:effectLst/>
                        </a:rPr>
                        <a:t>package, a specialist will install for you.</a:t>
                      </a:r>
                      <a:endParaRPr lang="en-GB" sz="900" noProof="0" dirty="0">
                        <a:effectLst/>
                        <a:latin typeface="Arial"/>
                      </a:endParaRPr>
                    </a:p>
                  </a:txBody>
                  <a:tcPr anchor="ctr"/>
                </a:tc>
                <a:tc>
                  <a:txBody>
                    <a:bodyPr/>
                    <a:lstStyle/>
                    <a:p>
                      <a:pPr algn="l" fontAlgn="base"/>
                      <a:r>
                        <a:rPr lang="en-GB" sz="900" b="1" noProof="0" dirty="0">
                          <a:effectLst/>
                        </a:rPr>
                        <a:t>All options offer guides and advertise quick+ easy setups</a:t>
                      </a:r>
                      <a:endParaRPr lang="en-GB" sz="900" b="1" noProof="0" dirty="0">
                        <a:effectLst/>
                        <a:latin typeface="Arial"/>
                      </a:endParaRPr>
                    </a:p>
                  </a:txBody>
                  <a:tcPr anchor="ctr"/>
                </a:tc>
                <a:extLst>
                  <a:ext uri="{0D108BD9-81ED-4DB2-BD59-A6C34878D82A}">
                    <a16:rowId xmlns:a16="http://schemas.microsoft.com/office/drawing/2014/main" val="3784919897"/>
                  </a:ext>
                </a:extLst>
              </a:tr>
              <a:tr h="347878">
                <a:tc>
                  <a:txBody>
                    <a:bodyPr/>
                    <a:lstStyle/>
                    <a:p>
                      <a:pPr algn="l" fontAlgn="base"/>
                      <a:r>
                        <a:rPr lang="en-GB" sz="900" b="1" noProof="0" dirty="0">
                          <a:effectLst/>
                        </a:rPr>
                        <a:t>Detection</a:t>
                      </a:r>
                    </a:p>
                    <a:p>
                      <a:pPr algn="l" fontAlgn="base"/>
                      <a:r>
                        <a:rPr lang="en-GB" sz="900" b="1" noProof="0" dirty="0">
                          <a:effectLst/>
                        </a:rPr>
                        <a:t>Capabilities</a:t>
                      </a:r>
                      <a:endParaRPr lang="en-GB" sz="900" noProof="0" dirty="0">
                        <a:effectLst/>
                      </a:endParaRPr>
                    </a:p>
                  </a:txBody>
                  <a:tcPr anchor="ctr"/>
                </a:tc>
                <a:tc>
                  <a:txBody>
                    <a:bodyPr/>
                    <a:lstStyle/>
                    <a:p>
                      <a:pPr algn="l" fontAlgn="base"/>
                      <a:r>
                        <a:rPr lang="en-GB" sz="900" noProof="0" dirty="0">
                          <a:effectLst/>
                        </a:rPr>
                        <a:t>Can be customized to detect wide range of behaviours and activities</a:t>
                      </a:r>
                      <a:endParaRPr lang="en-GB" sz="900" noProof="0" dirty="0">
                        <a:effectLst/>
                        <a:latin typeface="Arial"/>
                      </a:endParaRPr>
                    </a:p>
                  </a:txBody>
                  <a:tcPr anchor="ctr"/>
                </a:tc>
                <a:tc>
                  <a:txBody>
                    <a:bodyPr/>
                    <a:lstStyle/>
                    <a:p>
                      <a:pPr algn="l" fontAlgn="auto"/>
                      <a:endParaRPr lang="en-GB" sz="900" noProof="0" dirty="0">
                        <a:effectLst/>
                        <a:latin typeface="Arial" panose="020B0604020202020204" pitchFamily="34" charset="0"/>
                      </a:endParaRPr>
                    </a:p>
                  </a:txBody>
                  <a:tcPr anchor="ctr"/>
                </a:tc>
                <a:tc>
                  <a:txBody>
                    <a:bodyPr/>
                    <a:lstStyle/>
                    <a:p>
                      <a:pPr algn="l" fontAlgn="base"/>
                      <a:r>
                        <a:rPr lang="en-GB" sz="900" noProof="0" dirty="0">
                          <a:effectLst/>
                        </a:rPr>
                        <a:t>Advanced deception technology</a:t>
                      </a:r>
                      <a:endParaRPr lang="en-GB" sz="900" noProof="0" dirty="0">
                        <a:effectLst/>
                        <a:latin typeface="Arial"/>
                      </a:endParaRPr>
                    </a:p>
                  </a:txBody>
                  <a:tcPr anchor="ctr"/>
                </a:tc>
                <a:tc>
                  <a:txBody>
                    <a:bodyPr/>
                    <a:lstStyle/>
                    <a:p>
                      <a:pPr algn="l" fontAlgn="auto"/>
                      <a:endParaRPr lang="en-GB" sz="900" b="1" noProof="0" dirty="0">
                        <a:effectLst/>
                        <a:latin typeface="Arial" panose="020B0604020202020204" pitchFamily="34" charset="0"/>
                      </a:endParaRPr>
                    </a:p>
                  </a:txBody>
                  <a:tcPr anchor="ctr"/>
                </a:tc>
                <a:extLst>
                  <a:ext uri="{0D108BD9-81ED-4DB2-BD59-A6C34878D82A}">
                    <a16:rowId xmlns:a16="http://schemas.microsoft.com/office/drawing/2014/main" val="12656371"/>
                  </a:ext>
                </a:extLst>
              </a:tr>
              <a:tr h="347878">
                <a:tc>
                  <a:txBody>
                    <a:bodyPr/>
                    <a:lstStyle/>
                    <a:p>
                      <a:pPr algn="l" fontAlgn="base"/>
                      <a:r>
                        <a:rPr lang="en-GB" sz="900" b="1" noProof="0" dirty="0">
                          <a:effectLst/>
                        </a:rPr>
                        <a:t>Customization</a:t>
                      </a:r>
                      <a:endParaRPr lang="en-GB" sz="900" noProof="0" dirty="0">
                        <a:effectLst/>
                        <a:latin typeface="Arial"/>
                      </a:endParaRPr>
                    </a:p>
                  </a:txBody>
                  <a:tcPr anchor="ctr"/>
                </a:tc>
                <a:tc>
                  <a:txBody>
                    <a:bodyPr/>
                    <a:lstStyle/>
                    <a:p>
                      <a:pPr algn="l" fontAlgn="base"/>
                      <a:r>
                        <a:rPr lang="en-GB" sz="900" noProof="0" dirty="0">
                          <a:effectLst/>
                        </a:rPr>
                        <a:t>Highly customisable Canaries and</a:t>
                      </a:r>
                    </a:p>
                    <a:p>
                      <a:pPr algn="l" fontAlgn="base"/>
                      <a:r>
                        <a:rPr lang="en-GB" sz="900" noProof="0" dirty="0">
                          <a:effectLst/>
                        </a:rPr>
                        <a:t>configurations </a:t>
                      </a:r>
                      <a:endParaRPr lang="en-GB" sz="900" noProof="0" dirty="0">
                        <a:effectLst/>
                        <a:latin typeface="Arial"/>
                      </a:endParaRPr>
                    </a:p>
                  </a:txBody>
                  <a:tcPr anchor="ctr"/>
                </a:tc>
                <a:tc>
                  <a:txBody>
                    <a:bodyPr/>
                    <a:lstStyle/>
                    <a:p>
                      <a:pPr algn="l" fontAlgn="base"/>
                      <a:r>
                        <a:rPr lang="en-GB" sz="900" noProof="0" dirty="0">
                          <a:effectLst/>
                        </a:rPr>
                        <a:t>Highly customisable campaign creation options</a:t>
                      </a:r>
                      <a:endParaRPr lang="en-GB" sz="900" noProof="0" dirty="0">
                        <a:effectLst/>
                        <a:latin typeface="Arial"/>
                      </a:endParaRPr>
                    </a:p>
                  </a:txBody>
                  <a:tcPr anchor="ctr"/>
                </a:tc>
                <a:tc>
                  <a:txBody>
                    <a:bodyPr/>
                    <a:lstStyle/>
                    <a:p>
                      <a:pPr algn="l" fontAlgn="base"/>
                      <a:r>
                        <a:rPr lang="en-GB" sz="900" noProof="0" dirty="0">
                          <a:effectLst/>
                        </a:rPr>
                        <a:t>High, tailored deception campaigns</a:t>
                      </a:r>
                      <a:endParaRPr lang="en-GB" sz="900" noProof="0" dirty="0">
                        <a:effectLst/>
                        <a:latin typeface="Arial"/>
                      </a:endParaRPr>
                    </a:p>
                  </a:txBody>
                  <a:tcPr anchor="ctr"/>
                </a:tc>
                <a:tc>
                  <a:txBody>
                    <a:bodyPr/>
                    <a:lstStyle/>
                    <a:p>
                      <a:pPr algn="l" fontAlgn="base"/>
                      <a:r>
                        <a:rPr lang="en-GB" sz="900" b="1" noProof="0" dirty="0">
                          <a:effectLst/>
                        </a:rPr>
                        <a:t>All options offer high customization. </a:t>
                      </a:r>
                      <a:r>
                        <a:rPr lang="en-GB" sz="900" b="1" noProof="0" dirty="0" err="1">
                          <a:effectLst/>
                        </a:rPr>
                        <a:t>CounterCraft</a:t>
                      </a:r>
                      <a:r>
                        <a:rPr lang="en-GB" sz="900" b="1" noProof="0" dirty="0">
                          <a:effectLst/>
                        </a:rPr>
                        <a:t> and Canary</a:t>
                      </a:r>
                      <a:endParaRPr lang="en-GB" sz="900" b="1" noProof="0" dirty="0">
                        <a:effectLst/>
                        <a:latin typeface="Arial"/>
                      </a:endParaRPr>
                    </a:p>
                  </a:txBody>
                  <a:tcPr anchor="ctr"/>
                </a:tc>
                <a:extLst>
                  <a:ext uri="{0D108BD9-81ED-4DB2-BD59-A6C34878D82A}">
                    <a16:rowId xmlns:a16="http://schemas.microsoft.com/office/drawing/2014/main" val="428675899"/>
                  </a:ext>
                </a:extLst>
              </a:tr>
              <a:tr h="402234">
                <a:tc>
                  <a:txBody>
                    <a:bodyPr/>
                    <a:lstStyle/>
                    <a:p>
                      <a:pPr algn="l" fontAlgn="base"/>
                      <a:r>
                        <a:rPr lang="en-GB" sz="900" b="1" noProof="0" dirty="0">
                          <a:effectLst/>
                        </a:rPr>
                        <a:t>Integration with </a:t>
                      </a:r>
                    </a:p>
                    <a:p>
                      <a:pPr algn="l" fontAlgn="base"/>
                      <a:r>
                        <a:rPr lang="en-GB" sz="900" b="1" noProof="0" dirty="0">
                          <a:effectLst/>
                        </a:rPr>
                        <a:t>SIEM/Security Stack</a:t>
                      </a:r>
                      <a:endParaRPr lang="en-GB" sz="900" noProof="0" dirty="0">
                        <a:effectLst/>
                        <a:latin typeface="Arial"/>
                      </a:endParaRPr>
                    </a:p>
                  </a:txBody>
                  <a:tcPr anchor="ctr"/>
                </a:tc>
                <a:tc>
                  <a:txBody>
                    <a:bodyPr/>
                    <a:lstStyle/>
                    <a:p>
                      <a:pPr algn="l" fontAlgn="base"/>
                      <a:r>
                        <a:rPr lang="en-GB" sz="900" noProof="0" dirty="0">
                          <a:effectLst/>
                        </a:rPr>
                        <a:t>Good integration with other tools like Splunk, Sentinel, Sophos etc. </a:t>
                      </a:r>
                      <a:endParaRPr lang="en-GB" sz="900" noProof="0" dirty="0">
                        <a:effectLst/>
                        <a:latin typeface="Arial"/>
                      </a:endParaRPr>
                    </a:p>
                  </a:txBody>
                  <a:tcPr anchor="ctr"/>
                </a:tc>
                <a:tc>
                  <a:txBody>
                    <a:bodyPr/>
                    <a:lstStyle/>
                    <a:p>
                      <a:pPr algn="l" fontAlgn="base"/>
                      <a:r>
                        <a:rPr lang="en-GB" sz="900" noProof="0" dirty="0">
                          <a:effectLst/>
                        </a:rPr>
                        <a:t>Can be integrated into existing security stack </a:t>
                      </a:r>
                      <a:endParaRPr lang="en-GB" sz="900" noProof="0" dirty="0">
                        <a:effectLst/>
                        <a:latin typeface="Arial"/>
                      </a:endParaRPr>
                    </a:p>
                  </a:txBody>
                  <a:tcPr anchor="ctr"/>
                </a:tc>
                <a:tc>
                  <a:txBody>
                    <a:bodyPr/>
                    <a:lstStyle/>
                    <a:p>
                      <a:pPr algn="l" fontAlgn="base"/>
                      <a:r>
                        <a:rPr lang="en-GB" sz="900" noProof="0" dirty="0">
                          <a:effectLst/>
                        </a:rPr>
                        <a:t>High, often part of a larger suite</a:t>
                      </a:r>
                      <a:endParaRPr lang="en-GB" sz="900" noProof="0" dirty="0">
                        <a:effectLst/>
                        <a:latin typeface="Arial"/>
                      </a:endParaRPr>
                    </a:p>
                  </a:txBody>
                  <a:tcPr anchor="ctr"/>
                </a:tc>
                <a:tc>
                  <a:txBody>
                    <a:bodyPr/>
                    <a:lstStyle/>
                    <a:p>
                      <a:pPr algn="l" fontAlgn="base"/>
                      <a:r>
                        <a:rPr lang="en-GB" sz="900" b="1" noProof="0" dirty="0">
                          <a:effectLst/>
                        </a:rPr>
                        <a:t>All offer security stack integration.</a:t>
                      </a:r>
                      <a:endParaRPr lang="en-GB" sz="900" b="1" noProof="0" dirty="0">
                        <a:effectLst/>
                        <a:latin typeface="Arial"/>
                      </a:endParaRPr>
                    </a:p>
                  </a:txBody>
                  <a:tcPr anchor="ctr"/>
                </a:tc>
                <a:extLst>
                  <a:ext uri="{0D108BD9-81ED-4DB2-BD59-A6C34878D82A}">
                    <a16:rowId xmlns:a16="http://schemas.microsoft.com/office/drawing/2014/main" val="1655397506"/>
                  </a:ext>
                </a:extLst>
              </a:tr>
              <a:tr h="282651">
                <a:tc>
                  <a:txBody>
                    <a:bodyPr/>
                    <a:lstStyle/>
                    <a:p>
                      <a:pPr algn="l" fontAlgn="base"/>
                      <a:r>
                        <a:rPr lang="en-GB" sz="900" b="1" noProof="0" dirty="0">
                          <a:effectLst/>
                        </a:rPr>
                        <a:t>Reporting and </a:t>
                      </a:r>
                    </a:p>
                    <a:p>
                      <a:pPr algn="l" fontAlgn="base"/>
                      <a:r>
                        <a:rPr lang="en-GB" sz="900" b="1" noProof="0" dirty="0">
                          <a:effectLst/>
                        </a:rPr>
                        <a:t>Analytics</a:t>
                      </a:r>
                      <a:endParaRPr lang="en-GB" sz="900" noProof="0" dirty="0">
                        <a:effectLst/>
                      </a:endParaRPr>
                    </a:p>
                  </a:txBody>
                  <a:tcPr anchor="ctr"/>
                </a:tc>
                <a:tc>
                  <a:txBody>
                    <a:bodyPr/>
                    <a:lstStyle/>
                    <a:p>
                      <a:pPr algn="l" fontAlgn="base"/>
                      <a:r>
                        <a:rPr lang="en-GB" sz="900" noProof="0" dirty="0">
                          <a:effectLst/>
                        </a:rPr>
                        <a:t>Detailed reports provided upon canary </a:t>
                      </a:r>
                    </a:p>
                    <a:p>
                      <a:pPr algn="l" fontAlgn="base"/>
                      <a:r>
                        <a:rPr lang="en-GB" sz="900" noProof="0" dirty="0">
                          <a:effectLst/>
                        </a:rPr>
                        <a:t>trigger</a:t>
                      </a:r>
                      <a:endParaRPr lang="en-GB" sz="900" noProof="0" dirty="0">
                        <a:effectLst/>
                        <a:latin typeface="Arial"/>
                      </a:endParaRPr>
                    </a:p>
                  </a:txBody>
                  <a:tcPr anchor="ctr"/>
                </a:tc>
                <a:tc>
                  <a:txBody>
                    <a:bodyPr/>
                    <a:lstStyle/>
                    <a:p>
                      <a:pPr algn="l" fontAlgn="base"/>
                      <a:r>
                        <a:rPr lang="en-GB" sz="900" noProof="0" dirty="0" err="1">
                          <a:effectLst/>
                        </a:rPr>
                        <a:t>ActiveAgent</a:t>
                      </a:r>
                      <a:r>
                        <a:rPr lang="en-GB" sz="900" noProof="0" dirty="0">
                          <a:effectLst/>
                        </a:rPr>
                        <a:t> provides detailed, real time reporting</a:t>
                      </a:r>
                      <a:endParaRPr lang="en-GB" sz="900" noProof="0" dirty="0">
                        <a:effectLst/>
                        <a:latin typeface="Arial"/>
                      </a:endParaRPr>
                    </a:p>
                  </a:txBody>
                  <a:tcPr anchor="ctr"/>
                </a:tc>
                <a:tc>
                  <a:txBody>
                    <a:bodyPr/>
                    <a:lstStyle/>
                    <a:p>
                      <a:pPr algn="l" fontAlgn="base"/>
                      <a:r>
                        <a:rPr lang="en-GB" sz="900" noProof="0" dirty="0">
                          <a:effectLst/>
                        </a:rPr>
                        <a:t>Detailed, actionable insights</a:t>
                      </a:r>
                      <a:endParaRPr lang="en-GB" sz="900" noProof="0" dirty="0">
                        <a:effectLst/>
                        <a:latin typeface="Arial"/>
                      </a:endParaRPr>
                    </a:p>
                  </a:txBody>
                  <a:tcPr anchor="ctr"/>
                </a:tc>
                <a:tc>
                  <a:txBody>
                    <a:bodyPr/>
                    <a:lstStyle/>
                    <a:p>
                      <a:pPr algn="l" fontAlgn="base"/>
                      <a:r>
                        <a:rPr lang="en-GB" sz="900" b="1" noProof="0" dirty="0">
                          <a:effectLst/>
                        </a:rPr>
                        <a:t>All options offer detailed, real-time reporting</a:t>
                      </a:r>
                      <a:endParaRPr lang="en-GB" sz="900" b="1" noProof="0" dirty="0">
                        <a:effectLst/>
                        <a:latin typeface="Arial"/>
                      </a:endParaRPr>
                    </a:p>
                  </a:txBody>
                  <a:tcPr anchor="ctr"/>
                </a:tc>
                <a:extLst>
                  <a:ext uri="{0D108BD9-81ED-4DB2-BD59-A6C34878D82A}">
                    <a16:rowId xmlns:a16="http://schemas.microsoft.com/office/drawing/2014/main" val="3546607188"/>
                  </a:ext>
                </a:extLst>
              </a:tr>
              <a:tr h="447966">
                <a:tc>
                  <a:txBody>
                    <a:bodyPr/>
                    <a:lstStyle/>
                    <a:p>
                      <a:pPr algn="l" fontAlgn="base"/>
                      <a:r>
                        <a:rPr lang="en-GB" sz="900" b="1" noProof="0" dirty="0">
                          <a:effectLst/>
                        </a:rPr>
                        <a:t>Support and </a:t>
                      </a:r>
                    </a:p>
                    <a:p>
                      <a:pPr algn="l" fontAlgn="base"/>
                      <a:r>
                        <a:rPr lang="en-GB" sz="900" b="1" noProof="0" dirty="0">
                          <a:effectLst/>
                        </a:rPr>
                        <a:t>Community</a:t>
                      </a:r>
                      <a:endParaRPr lang="en-GB" sz="900" noProof="0" dirty="0">
                        <a:effectLst/>
                      </a:endParaRPr>
                    </a:p>
                  </a:txBody>
                  <a:tcPr anchor="ctr"/>
                </a:tc>
                <a:tc>
                  <a:txBody>
                    <a:bodyPr/>
                    <a:lstStyle/>
                    <a:p>
                      <a:pPr algn="l" fontAlgn="base"/>
                      <a:r>
                        <a:rPr lang="en-GB" sz="900" noProof="0" dirty="0">
                          <a:effectLst/>
                        </a:rPr>
                        <a:t>Fully supported enterprise level service</a:t>
                      </a:r>
                      <a:endParaRPr lang="en-GB" sz="900" noProof="0" dirty="0">
                        <a:effectLst/>
                        <a:latin typeface="Arial"/>
                      </a:endParaRPr>
                    </a:p>
                  </a:txBody>
                  <a:tcPr anchor="ctr"/>
                </a:tc>
                <a:tc>
                  <a:txBody>
                    <a:bodyPr/>
                    <a:lstStyle/>
                    <a:p>
                      <a:pPr algn="l" fontAlgn="base"/>
                      <a:r>
                        <a:rPr lang="en-GB" sz="900" noProof="0" dirty="0">
                          <a:effectLst/>
                        </a:rPr>
                        <a:t>Fully supported enterprise level service</a:t>
                      </a:r>
                      <a:endParaRPr lang="en-GB" sz="900" noProof="0" dirty="0">
                        <a:effectLst/>
                        <a:latin typeface="Arial"/>
                      </a:endParaRPr>
                    </a:p>
                  </a:txBody>
                  <a:tcPr anchor="ctr"/>
                </a:tc>
                <a:tc>
                  <a:txBody>
                    <a:bodyPr/>
                    <a:lstStyle/>
                    <a:p>
                      <a:pPr algn="l" fontAlgn="base"/>
                      <a:r>
                        <a:rPr lang="en-GB" sz="900" noProof="0" dirty="0">
                          <a:effectLst/>
                        </a:rPr>
                        <a:t>Professional support available</a:t>
                      </a:r>
                      <a:endParaRPr lang="en-GB" sz="900" noProof="0" dirty="0">
                        <a:effectLst/>
                        <a:latin typeface="Arial"/>
                      </a:endParaRPr>
                    </a:p>
                  </a:txBody>
                  <a:tcPr anchor="ctr"/>
                </a:tc>
                <a:tc>
                  <a:txBody>
                    <a:bodyPr/>
                    <a:lstStyle/>
                    <a:p>
                      <a:pPr algn="l" fontAlgn="auto"/>
                      <a:endParaRPr lang="en-GB" sz="900" b="1" noProof="0" dirty="0">
                        <a:effectLst/>
                        <a:latin typeface="Arial" panose="020B0604020202020204" pitchFamily="34" charset="0"/>
                      </a:endParaRPr>
                    </a:p>
                  </a:txBody>
                  <a:tcPr anchor="ctr"/>
                </a:tc>
                <a:extLst>
                  <a:ext uri="{0D108BD9-81ED-4DB2-BD59-A6C34878D82A}">
                    <a16:rowId xmlns:a16="http://schemas.microsoft.com/office/drawing/2014/main" val="3068707154"/>
                  </a:ext>
                </a:extLst>
              </a:tr>
              <a:tr h="235363">
                <a:tc>
                  <a:txBody>
                    <a:bodyPr/>
                    <a:lstStyle/>
                    <a:p>
                      <a:pPr algn="l" fontAlgn="base"/>
                      <a:r>
                        <a:rPr lang="en-GB" sz="900" b="1" noProof="0" dirty="0">
                          <a:effectLst/>
                        </a:rPr>
                        <a:t>Cost</a:t>
                      </a:r>
                      <a:endParaRPr lang="en-GB" sz="900" noProof="0" dirty="0">
                        <a:effectLst/>
                      </a:endParaRPr>
                    </a:p>
                  </a:txBody>
                  <a:tcPr anchor="ctr"/>
                </a:tc>
                <a:tc>
                  <a:txBody>
                    <a:bodyPr/>
                    <a:lstStyle/>
                    <a:p>
                      <a:pPr algn="l" fontAlgn="base"/>
                      <a:r>
                        <a:rPr lang="en-GB" sz="900" noProof="0" dirty="0">
                          <a:effectLst/>
                        </a:rPr>
                        <a:t>Annual subscription of $7500 gets you 5 canaries + Access to all canary services. </a:t>
                      </a:r>
                      <a:endParaRPr lang="en-GB" sz="900" noProof="0" dirty="0">
                        <a:effectLst/>
                        <a:latin typeface="Arial"/>
                      </a:endParaRPr>
                    </a:p>
                  </a:txBody>
                  <a:tcPr anchor="ctr"/>
                </a:tc>
                <a:tc>
                  <a:txBody>
                    <a:bodyPr/>
                    <a:lstStyle/>
                    <a:p>
                      <a:pPr algn="l" fontAlgn="base"/>
                      <a:r>
                        <a:rPr lang="en-GB" sz="900" noProof="0" dirty="0">
                          <a:effectLst/>
                        </a:rPr>
                        <a:t>Subscription based, no pricing model available online</a:t>
                      </a:r>
                      <a:endParaRPr lang="en-GB" sz="900" noProof="0" dirty="0">
                        <a:effectLst/>
                        <a:latin typeface="Arial"/>
                      </a:endParaRPr>
                    </a:p>
                  </a:txBody>
                  <a:tcPr anchor="ctr"/>
                </a:tc>
                <a:tc>
                  <a:txBody>
                    <a:bodyPr/>
                    <a:lstStyle/>
                    <a:p>
                      <a:pPr algn="l" fontAlgn="base"/>
                      <a:r>
                        <a:rPr lang="en-GB" sz="900" noProof="0" dirty="0">
                          <a:effectLst/>
                        </a:rPr>
                        <a:t>Subscription-based, potentially high</a:t>
                      </a:r>
                      <a:endParaRPr lang="en-GB" sz="900" noProof="0" dirty="0">
                        <a:effectLst/>
                        <a:latin typeface="Arial"/>
                      </a:endParaRPr>
                    </a:p>
                  </a:txBody>
                  <a:tcPr anchor="ctr"/>
                </a:tc>
                <a:tc>
                  <a:txBody>
                    <a:bodyPr/>
                    <a:lstStyle/>
                    <a:p>
                      <a:pPr algn="l" fontAlgn="base"/>
                      <a:r>
                        <a:rPr lang="en-GB" sz="900" b="1" noProof="0" dirty="0">
                          <a:effectLst/>
                        </a:rPr>
                        <a:t>Will need to contact each vendor to get true value proposition</a:t>
                      </a:r>
                      <a:endParaRPr lang="en-GB" sz="900" b="1" noProof="0" dirty="0">
                        <a:effectLst/>
                        <a:latin typeface="Arial"/>
                      </a:endParaRPr>
                    </a:p>
                  </a:txBody>
                  <a:tcPr anchor="ctr"/>
                </a:tc>
                <a:extLst>
                  <a:ext uri="{0D108BD9-81ED-4DB2-BD59-A6C34878D82A}">
                    <a16:rowId xmlns:a16="http://schemas.microsoft.com/office/drawing/2014/main" val="3654806269"/>
                  </a:ext>
                </a:extLst>
              </a:tr>
            </a:tbl>
          </a:graphicData>
        </a:graphic>
      </p:graphicFrame>
    </p:spTree>
    <p:extLst>
      <p:ext uri="{BB962C8B-B14F-4D97-AF65-F5344CB8AC3E}">
        <p14:creationId xmlns:p14="http://schemas.microsoft.com/office/powerpoint/2010/main" val="1402370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4BD0-6BDB-52ED-3B28-F5BF4B56A4EF}"/>
              </a:ext>
            </a:extLst>
          </p:cNvPr>
          <p:cNvSpPr>
            <a:spLocks noGrp="1"/>
          </p:cNvSpPr>
          <p:nvPr>
            <p:ph type="title"/>
          </p:nvPr>
        </p:nvSpPr>
        <p:spPr/>
        <p:txBody>
          <a:bodyPr/>
          <a:lstStyle/>
          <a:p>
            <a:r>
              <a:rPr lang="en-GB" dirty="0"/>
              <a:t>Success Criteria</a:t>
            </a:r>
          </a:p>
        </p:txBody>
      </p:sp>
      <p:grpSp>
        <p:nvGrpSpPr>
          <p:cNvPr id="4" name="Group 3">
            <a:extLst>
              <a:ext uri="{FF2B5EF4-FFF2-40B4-BE49-F238E27FC236}">
                <a16:creationId xmlns:a16="http://schemas.microsoft.com/office/drawing/2014/main" id="{D6A5FB3B-33D9-5A4B-0DBA-545408A5A116}"/>
              </a:ext>
            </a:extLst>
          </p:cNvPr>
          <p:cNvGrpSpPr/>
          <p:nvPr/>
        </p:nvGrpSpPr>
        <p:grpSpPr>
          <a:xfrm>
            <a:off x="995363" y="2047736"/>
            <a:ext cx="8299016" cy="3063389"/>
            <a:chOff x="471663" y="1204803"/>
            <a:chExt cx="8299016" cy="3063389"/>
          </a:xfrm>
        </p:grpSpPr>
        <p:sp>
          <p:nvSpPr>
            <p:cNvPr id="5" name="object 11">
              <a:extLst>
                <a:ext uri="{FF2B5EF4-FFF2-40B4-BE49-F238E27FC236}">
                  <a16:creationId xmlns:a16="http://schemas.microsoft.com/office/drawing/2014/main" id="{7195F690-3494-CA48-6F66-61DB4878B728}"/>
                </a:ext>
              </a:extLst>
            </p:cNvPr>
            <p:cNvSpPr>
              <a:spLocks/>
            </p:cNvSpPr>
            <p:nvPr/>
          </p:nvSpPr>
          <p:spPr>
            <a:xfrm>
              <a:off x="471663" y="1204803"/>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solidFill>
                    <a:srgbClr val="FFFFFF"/>
                  </a:solidFill>
                  <a:latin typeface="Garamond" panose="02020404030301010803" pitchFamily="18" charset="0"/>
                </a:rPr>
                <a:t>1</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6" name="object 11">
              <a:extLst>
                <a:ext uri="{FF2B5EF4-FFF2-40B4-BE49-F238E27FC236}">
                  <a16:creationId xmlns:a16="http://schemas.microsoft.com/office/drawing/2014/main" id="{93CE114B-54F3-573D-813E-CA948CED674E}"/>
                </a:ext>
              </a:extLst>
            </p:cNvPr>
            <p:cNvSpPr>
              <a:spLocks/>
            </p:cNvSpPr>
            <p:nvPr/>
          </p:nvSpPr>
          <p:spPr>
            <a:xfrm>
              <a:off x="471663" y="1662906"/>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rPr>
                <a:t>2</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7" name="object 11">
              <a:extLst>
                <a:ext uri="{FF2B5EF4-FFF2-40B4-BE49-F238E27FC236}">
                  <a16:creationId xmlns:a16="http://schemas.microsoft.com/office/drawing/2014/main" id="{EE0A93A6-8D69-41B0-FFD1-9974960065ED}"/>
                </a:ext>
              </a:extLst>
            </p:cNvPr>
            <p:cNvSpPr>
              <a:spLocks/>
            </p:cNvSpPr>
            <p:nvPr/>
          </p:nvSpPr>
          <p:spPr>
            <a:xfrm>
              <a:off x="471663" y="2121009"/>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rPr>
                <a:t>3</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8" name="object 11">
              <a:extLst>
                <a:ext uri="{FF2B5EF4-FFF2-40B4-BE49-F238E27FC236}">
                  <a16:creationId xmlns:a16="http://schemas.microsoft.com/office/drawing/2014/main" id="{6CBB28B1-9E58-3EF1-EAB7-1084C134959E}"/>
                </a:ext>
              </a:extLst>
            </p:cNvPr>
            <p:cNvSpPr>
              <a:spLocks/>
            </p:cNvSpPr>
            <p:nvPr/>
          </p:nvSpPr>
          <p:spPr>
            <a:xfrm>
              <a:off x="471663" y="2585256"/>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solidFill>
                    <a:srgbClr val="FFFFFF"/>
                  </a:solidFill>
                  <a:latin typeface="Garamond" panose="02020404030301010803" pitchFamily="18" charset="0"/>
                </a:rPr>
                <a:t>4</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9" name="TextBox 8">
              <a:extLst>
                <a:ext uri="{FF2B5EF4-FFF2-40B4-BE49-F238E27FC236}">
                  <a16:creationId xmlns:a16="http://schemas.microsoft.com/office/drawing/2014/main" id="{9EBAC6B6-5124-B152-AD35-B8738D3D615F}"/>
                </a:ext>
              </a:extLst>
            </p:cNvPr>
            <p:cNvSpPr txBox="1"/>
            <p:nvPr/>
          </p:nvSpPr>
          <p:spPr>
            <a:xfrm>
              <a:off x="1093305" y="1304329"/>
              <a:ext cx="7677374" cy="2862322"/>
            </a:xfrm>
            <a:prstGeom prst="rect">
              <a:avLst/>
            </a:prstGeom>
            <a:noFill/>
            <a:ln>
              <a:noFill/>
            </a:ln>
          </p:spPr>
          <p:txBody>
            <a:bodyPr wrap="square" lIns="0" tIns="0" rIns="0" bIns="0" rtlCol="0" anchor="t" anchorCtr="0">
              <a:spAutoFit/>
            </a:bodyPr>
            <a:lstStyle/>
            <a:p>
              <a:pPr marL="171450" marR="0" indent="-171450" algn="l" defTabSz="914400" rtl="0" eaLnBrk="1" fontAlgn="auto" latinLnBrk="0" hangingPunct="1">
                <a:lnSpc>
                  <a:spcPct val="100000"/>
                </a:lnSpc>
                <a:spcBef>
                  <a:spcPts val="300"/>
                </a:spcBef>
                <a:spcAft>
                  <a:spcPts val="0"/>
                </a:spcAft>
                <a:buClrTx/>
                <a:buSzTx/>
                <a:buFontTx/>
                <a:buChar char="-"/>
                <a:tabLst/>
              </a:pPr>
              <a:r>
                <a:rPr kumimoji="0" lang="en-GB" sz="1200" b="0" i="0" u="none" strike="noStrike" kern="1200" cap="none" spc="0" normalizeH="0" baseline="0" dirty="0">
                  <a:ln>
                    <a:noFill/>
                  </a:ln>
                  <a:solidFill>
                    <a:schemeClr val="tx2"/>
                  </a:solidFill>
                  <a:effectLst/>
                  <a:uLnTx/>
                  <a:uFillTx/>
                  <a:latin typeface="+mn-lt"/>
                  <a:ea typeface="+mn-ea"/>
                  <a:cs typeface="+mn-cs"/>
                </a:rPr>
                <a:t>How many of the defined use cases are met</a:t>
              </a:r>
            </a:p>
            <a:p>
              <a:pPr marL="171450" marR="0" indent="-171450" algn="l" defTabSz="914400" rtl="0" eaLnBrk="1" fontAlgn="auto" latinLnBrk="0" hangingPunct="1">
                <a:lnSpc>
                  <a:spcPct val="100000"/>
                </a:lnSpc>
                <a:spcBef>
                  <a:spcPts val="300"/>
                </a:spcBef>
                <a:spcAft>
                  <a:spcPts val="0"/>
                </a:spcAft>
                <a:buClrTx/>
                <a:buSzTx/>
                <a:buFontTx/>
                <a:buChar char="-"/>
                <a:tabLst/>
              </a:pPr>
              <a:endParaRPr kumimoji="0" lang="en-GB" sz="1200" b="0" i="0" u="none" strike="noStrike" kern="1200" cap="none" spc="0" normalizeH="0" baseline="0" dirty="0">
                <a:ln>
                  <a:noFill/>
                </a:ln>
                <a:solidFill>
                  <a:schemeClr val="tx2"/>
                </a:solidFill>
                <a:effectLst/>
                <a:uLnTx/>
                <a:uFillTx/>
                <a:latin typeface="+mn-lt"/>
                <a:ea typeface="+mn-ea"/>
                <a:cs typeface="+mn-cs"/>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lang="en-GB" sz="1200" dirty="0">
                  <a:solidFill>
                    <a:schemeClr val="tx2"/>
                  </a:solidFill>
                </a:rPr>
                <a:t>Ease of deployment: Resources required? Time to deploy?</a:t>
              </a:r>
            </a:p>
            <a:p>
              <a:pPr marR="0" algn="l" defTabSz="914400" rtl="0" eaLnBrk="1" fontAlgn="auto" latinLnBrk="0" hangingPunct="1">
                <a:lnSpc>
                  <a:spcPct val="100000"/>
                </a:lnSpc>
                <a:spcBef>
                  <a:spcPts val="300"/>
                </a:spcBef>
                <a:spcAft>
                  <a:spcPts val="0"/>
                </a:spcAft>
                <a:buClrTx/>
                <a:buSzTx/>
                <a:tabLst/>
              </a:pPr>
              <a:endParaRPr lang="en-GB" sz="1200" dirty="0">
                <a:solidFill>
                  <a:schemeClr val="tx2"/>
                </a:solidFill>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kumimoji="0" lang="en-GB" sz="1200" b="0" i="0" u="none" strike="noStrike" kern="1200" cap="none" spc="0" normalizeH="0" baseline="0" dirty="0">
                  <a:ln>
                    <a:noFill/>
                  </a:ln>
                  <a:solidFill>
                    <a:schemeClr val="tx2"/>
                  </a:solidFill>
                  <a:effectLst/>
                  <a:uLnTx/>
                  <a:uFillTx/>
                  <a:latin typeface="+mn-lt"/>
                  <a:ea typeface="+mn-ea"/>
                  <a:cs typeface="+mn-cs"/>
                </a:rPr>
                <a:t>True positive vs false positive ratio</a:t>
              </a:r>
            </a:p>
            <a:p>
              <a:pPr marR="0" algn="l" defTabSz="914400" rtl="0" eaLnBrk="1" fontAlgn="auto" latinLnBrk="0" hangingPunct="1">
                <a:lnSpc>
                  <a:spcPct val="100000"/>
                </a:lnSpc>
                <a:spcBef>
                  <a:spcPts val="300"/>
                </a:spcBef>
                <a:spcAft>
                  <a:spcPts val="0"/>
                </a:spcAft>
                <a:buClrTx/>
                <a:buSzTx/>
                <a:tabLst/>
              </a:pPr>
              <a:endParaRPr kumimoji="0" lang="en-GB" sz="1200" b="0" i="0" u="none" strike="noStrike" kern="1200" cap="none" spc="0" normalizeH="0" baseline="0" dirty="0">
                <a:ln>
                  <a:noFill/>
                </a:ln>
                <a:solidFill>
                  <a:schemeClr val="tx2"/>
                </a:solidFill>
                <a:effectLst/>
                <a:uLnTx/>
                <a:uFillTx/>
                <a:latin typeface="+mn-lt"/>
                <a:ea typeface="+mn-ea"/>
                <a:cs typeface="+mn-cs"/>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lang="en-GB" sz="1200" dirty="0">
                  <a:solidFill>
                    <a:schemeClr val="tx2"/>
                  </a:solidFill>
                </a:rPr>
                <a:t>Support included: Any dedicated resources? Tool configuration for custom use cases? Integration assistance? </a:t>
              </a:r>
            </a:p>
            <a:p>
              <a:pPr marR="0" algn="l" defTabSz="914400" rtl="0" eaLnBrk="1" fontAlgn="auto" latinLnBrk="0" hangingPunct="1">
                <a:lnSpc>
                  <a:spcPct val="100000"/>
                </a:lnSpc>
                <a:spcBef>
                  <a:spcPts val="300"/>
                </a:spcBef>
                <a:spcAft>
                  <a:spcPts val="0"/>
                </a:spcAft>
                <a:buClrTx/>
                <a:buSzTx/>
                <a:tabLst/>
              </a:pPr>
              <a:endParaRPr lang="en-GB" sz="1200" dirty="0">
                <a:solidFill>
                  <a:schemeClr val="tx2"/>
                </a:solidFill>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kumimoji="0" lang="en-GB" sz="1200" b="0" i="0" u="none" strike="noStrike" kern="1200" cap="none" spc="0" normalizeH="0" baseline="0" dirty="0">
                  <a:ln>
                    <a:noFill/>
                  </a:ln>
                  <a:solidFill>
                    <a:schemeClr val="tx2"/>
                  </a:solidFill>
                  <a:effectLst/>
                  <a:uLnTx/>
                  <a:uFillTx/>
                  <a:latin typeface="+mn-lt"/>
                  <a:ea typeface="+mn-ea"/>
                  <a:cs typeface="+mn-cs"/>
                </a:rPr>
                <a:t>Integration with existing tools and security stack</a:t>
              </a:r>
            </a:p>
            <a:p>
              <a:pPr marR="0" algn="l" defTabSz="914400" rtl="0" eaLnBrk="1" fontAlgn="auto" latinLnBrk="0" hangingPunct="1">
                <a:lnSpc>
                  <a:spcPct val="100000"/>
                </a:lnSpc>
                <a:spcBef>
                  <a:spcPts val="300"/>
                </a:spcBef>
                <a:spcAft>
                  <a:spcPts val="0"/>
                </a:spcAft>
                <a:buClrTx/>
                <a:buSzTx/>
                <a:tabLst/>
              </a:pPr>
              <a:endParaRPr kumimoji="0" lang="en-GB" sz="1200" b="0" i="0" u="none" strike="noStrike" kern="1200" cap="none" spc="0" normalizeH="0" baseline="0" dirty="0">
                <a:ln>
                  <a:noFill/>
                </a:ln>
                <a:solidFill>
                  <a:schemeClr val="tx2"/>
                </a:solidFill>
                <a:effectLst/>
                <a:uLnTx/>
                <a:uFillTx/>
                <a:latin typeface="+mn-lt"/>
                <a:ea typeface="+mn-ea"/>
                <a:cs typeface="+mn-cs"/>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kumimoji="0" lang="en-GB" sz="1200" b="0" i="0" u="none" strike="noStrike" kern="1200" cap="none" spc="0" normalizeH="0" baseline="0" dirty="0">
                  <a:ln>
                    <a:noFill/>
                  </a:ln>
                  <a:solidFill>
                    <a:schemeClr val="tx2"/>
                  </a:solidFill>
                  <a:effectLst/>
                  <a:uLnTx/>
                  <a:uFillTx/>
                  <a:latin typeface="+mn-lt"/>
                  <a:ea typeface="+mn-ea"/>
                  <a:cs typeface="+mn-cs"/>
                </a:rPr>
                <a:t>Quality of the tools dashboard and information included in reporting</a:t>
              </a:r>
            </a:p>
            <a:p>
              <a:pPr marR="0" algn="l" defTabSz="914400" rtl="0" eaLnBrk="1" fontAlgn="auto" latinLnBrk="0" hangingPunct="1">
                <a:lnSpc>
                  <a:spcPct val="100000"/>
                </a:lnSpc>
                <a:spcBef>
                  <a:spcPts val="300"/>
                </a:spcBef>
                <a:spcAft>
                  <a:spcPts val="0"/>
                </a:spcAft>
                <a:buClrTx/>
                <a:buSzTx/>
                <a:tabLst/>
              </a:pPr>
              <a:endParaRPr kumimoji="0" lang="en-GB" sz="1200" b="0" i="0" u="none" strike="noStrike" kern="1200" cap="none" spc="0" normalizeH="0" baseline="0" dirty="0">
                <a:ln>
                  <a:noFill/>
                </a:ln>
                <a:solidFill>
                  <a:schemeClr val="tx2"/>
                </a:solidFill>
                <a:effectLst/>
                <a:uLnTx/>
                <a:uFillTx/>
                <a:latin typeface="+mn-lt"/>
                <a:ea typeface="+mn-ea"/>
                <a:cs typeface="+mn-cs"/>
              </a:endParaRPr>
            </a:p>
            <a:p>
              <a:pPr marL="171450" marR="0" indent="-171450" algn="l" defTabSz="914400" rtl="0" eaLnBrk="1" fontAlgn="auto" latinLnBrk="0" hangingPunct="1">
                <a:lnSpc>
                  <a:spcPct val="100000"/>
                </a:lnSpc>
                <a:spcBef>
                  <a:spcPts val="300"/>
                </a:spcBef>
                <a:spcAft>
                  <a:spcPts val="0"/>
                </a:spcAft>
                <a:buClrTx/>
                <a:buSzTx/>
                <a:buFontTx/>
                <a:buChar char="-"/>
                <a:tabLst/>
              </a:pPr>
              <a:r>
                <a:rPr lang="en-GB" sz="1200" dirty="0">
                  <a:solidFill>
                    <a:schemeClr val="tx2"/>
                  </a:solidFill>
                </a:rPr>
                <a:t>Impact on existing network (Bandwidth etc.)</a:t>
              </a:r>
              <a:endParaRPr kumimoji="0" lang="en-GB" sz="1200" b="0" i="0" u="none" strike="noStrike" kern="1200" cap="none" spc="0" normalizeH="0" baseline="0" dirty="0">
                <a:ln>
                  <a:noFill/>
                </a:ln>
                <a:solidFill>
                  <a:schemeClr val="tx2"/>
                </a:solidFill>
                <a:effectLst/>
                <a:uLnTx/>
                <a:uFillTx/>
                <a:latin typeface="+mn-lt"/>
                <a:ea typeface="+mn-ea"/>
                <a:cs typeface="+mn-cs"/>
              </a:endParaRPr>
            </a:p>
          </p:txBody>
        </p:sp>
        <p:sp>
          <p:nvSpPr>
            <p:cNvPr id="10" name="object 11">
              <a:extLst>
                <a:ext uri="{FF2B5EF4-FFF2-40B4-BE49-F238E27FC236}">
                  <a16:creationId xmlns:a16="http://schemas.microsoft.com/office/drawing/2014/main" id="{945DE4AD-8063-B4C6-293D-337FA49F2A62}"/>
                </a:ext>
              </a:extLst>
            </p:cNvPr>
            <p:cNvSpPr>
              <a:spLocks/>
            </p:cNvSpPr>
            <p:nvPr/>
          </p:nvSpPr>
          <p:spPr>
            <a:xfrm>
              <a:off x="471663" y="3040234"/>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rPr>
                <a:t>5</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11" name="object 11">
              <a:extLst>
                <a:ext uri="{FF2B5EF4-FFF2-40B4-BE49-F238E27FC236}">
                  <a16:creationId xmlns:a16="http://schemas.microsoft.com/office/drawing/2014/main" id="{8D7D56EF-BF34-395D-B22D-EF1B6E409312}"/>
                </a:ext>
              </a:extLst>
            </p:cNvPr>
            <p:cNvSpPr>
              <a:spLocks/>
            </p:cNvSpPr>
            <p:nvPr/>
          </p:nvSpPr>
          <p:spPr>
            <a:xfrm>
              <a:off x="471663" y="3471928"/>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solidFill>
                    <a:srgbClr val="FFFFFF"/>
                  </a:solidFill>
                  <a:latin typeface="Garamond" panose="02020404030301010803" pitchFamily="18" charset="0"/>
                </a:rPr>
                <a:t>6</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sp>
          <p:nvSpPr>
            <p:cNvPr id="12" name="object 11">
              <a:extLst>
                <a:ext uri="{FF2B5EF4-FFF2-40B4-BE49-F238E27FC236}">
                  <a16:creationId xmlns:a16="http://schemas.microsoft.com/office/drawing/2014/main" id="{587C5792-B476-C284-665A-4EBAE71F0604}"/>
                </a:ext>
              </a:extLst>
            </p:cNvPr>
            <p:cNvSpPr>
              <a:spLocks/>
            </p:cNvSpPr>
            <p:nvPr/>
          </p:nvSpPr>
          <p:spPr>
            <a:xfrm>
              <a:off x="471663" y="3903622"/>
              <a:ext cx="364570" cy="364570"/>
            </a:xfrm>
            <a:custGeom>
              <a:avLst/>
              <a:gdLst/>
              <a:ahLst/>
              <a:cxnLst/>
              <a:rect l="l" t="t" r="r" b="b"/>
              <a:pathLst>
                <a:path w="713740" h="713739">
                  <a:moveTo>
                    <a:pt x="356844" y="0"/>
                  </a:moveTo>
                  <a:lnTo>
                    <a:pt x="308423" y="3257"/>
                  </a:lnTo>
                  <a:lnTo>
                    <a:pt x="261981" y="12746"/>
                  </a:lnTo>
                  <a:lnTo>
                    <a:pt x="217945" y="28042"/>
                  </a:lnTo>
                  <a:lnTo>
                    <a:pt x="176738" y="48720"/>
                  </a:lnTo>
                  <a:lnTo>
                    <a:pt x="138788" y="74354"/>
                  </a:lnTo>
                  <a:lnTo>
                    <a:pt x="104517" y="104519"/>
                  </a:lnTo>
                  <a:lnTo>
                    <a:pt x="74353" y="138790"/>
                  </a:lnTo>
                  <a:lnTo>
                    <a:pt x="48720" y="176742"/>
                  </a:lnTo>
                  <a:lnTo>
                    <a:pt x="28042" y="217950"/>
                  </a:lnTo>
                  <a:lnTo>
                    <a:pt x="12746" y="261988"/>
                  </a:lnTo>
                  <a:lnTo>
                    <a:pt x="3257" y="308432"/>
                  </a:lnTo>
                  <a:lnTo>
                    <a:pt x="0" y="356857"/>
                  </a:lnTo>
                  <a:lnTo>
                    <a:pt x="3257" y="405278"/>
                  </a:lnTo>
                  <a:lnTo>
                    <a:pt x="12746" y="451720"/>
                  </a:lnTo>
                  <a:lnTo>
                    <a:pt x="28042" y="495756"/>
                  </a:lnTo>
                  <a:lnTo>
                    <a:pt x="48720" y="536963"/>
                  </a:lnTo>
                  <a:lnTo>
                    <a:pt x="74353" y="574913"/>
                  </a:lnTo>
                  <a:lnTo>
                    <a:pt x="104517" y="609184"/>
                  </a:lnTo>
                  <a:lnTo>
                    <a:pt x="138788" y="639348"/>
                  </a:lnTo>
                  <a:lnTo>
                    <a:pt x="176738" y="664981"/>
                  </a:lnTo>
                  <a:lnTo>
                    <a:pt x="217945" y="685659"/>
                  </a:lnTo>
                  <a:lnTo>
                    <a:pt x="261981" y="700954"/>
                  </a:lnTo>
                  <a:lnTo>
                    <a:pt x="308423" y="710444"/>
                  </a:lnTo>
                  <a:lnTo>
                    <a:pt x="356844" y="713701"/>
                  </a:lnTo>
                  <a:lnTo>
                    <a:pt x="405266" y="710444"/>
                  </a:lnTo>
                  <a:lnTo>
                    <a:pt x="451707" y="700954"/>
                  </a:lnTo>
                  <a:lnTo>
                    <a:pt x="495744" y="685659"/>
                  </a:lnTo>
                  <a:lnTo>
                    <a:pt x="536950" y="664981"/>
                  </a:lnTo>
                  <a:lnTo>
                    <a:pt x="574901" y="639348"/>
                  </a:lnTo>
                  <a:lnTo>
                    <a:pt x="609171" y="609184"/>
                  </a:lnTo>
                  <a:lnTo>
                    <a:pt x="639335" y="574913"/>
                  </a:lnTo>
                  <a:lnTo>
                    <a:pt x="664969" y="536963"/>
                  </a:lnTo>
                  <a:lnTo>
                    <a:pt x="685646" y="495756"/>
                  </a:lnTo>
                  <a:lnTo>
                    <a:pt x="700942" y="451720"/>
                  </a:lnTo>
                  <a:lnTo>
                    <a:pt x="710431" y="405278"/>
                  </a:lnTo>
                  <a:lnTo>
                    <a:pt x="713689" y="356857"/>
                  </a:lnTo>
                  <a:lnTo>
                    <a:pt x="710431" y="308432"/>
                  </a:lnTo>
                  <a:lnTo>
                    <a:pt x="700942" y="261988"/>
                  </a:lnTo>
                  <a:lnTo>
                    <a:pt x="685646" y="217950"/>
                  </a:lnTo>
                  <a:lnTo>
                    <a:pt x="664969" y="176742"/>
                  </a:lnTo>
                  <a:lnTo>
                    <a:pt x="639335" y="138790"/>
                  </a:lnTo>
                  <a:lnTo>
                    <a:pt x="609171" y="104519"/>
                  </a:lnTo>
                  <a:lnTo>
                    <a:pt x="574901" y="74354"/>
                  </a:lnTo>
                  <a:lnTo>
                    <a:pt x="536950" y="48720"/>
                  </a:lnTo>
                  <a:lnTo>
                    <a:pt x="495744" y="28042"/>
                  </a:lnTo>
                  <a:lnTo>
                    <a:pt x="451707" y="12746"/>
                  </a:lnTo>
                  <a:lnTo>
                    <a:pt x="405266" y="3257"/>
                  </a:lnTo>
                  <a:lnTo>
                    <a:pt x="356844" y="0"/>
                  </a:lnTo>
                  <a:close/>
                </a:path>
              </a:pathLst>
            </a:custGeom>
            <a:solidFill>
              <a:schemeClr val="accent1"/>
            </a:solidFill>
          </p:spPr>
          <p:txBody>
            <a:bodyPr wrap="square" lIns="0" tIns="0" rIns="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rPr>
                <a:t>7</a:t>
              </a:r>
              <a:endParaRPr kumimoji="0" sz="1800" b="0" i="0" u="none" strike="noStrike" kern="1200" cap="none" spc="0" normalizeH="0" baseline="0" noProof="0">
                <a:ln>
                  <a:noFill/>
                </a:ln>
                <a:solidFill>
                  <a:srgbClr val="FFFFFF"/>
                </a:solidFill>
                <a:effectLst/>
                <a:uLnTx/>
                <a:uFillTx/>
                <a:latin typeface="Garamond" panose="02020404030301010803" pitchFamily="18" charset="0"/>
                <a:ea typeface="+mn-ea"/>
                <a:cs typeface="+mn-cs"/>
              </a:endParaRPr>
            </a:p>
          </p:txBody>
        </p:sp>
      </p:grpSp>
      <p:sp>
        <p:nvSpPr>
          <p:cNvPr id="13" name="TextBox 12">
            <a:extLst>
              <a:ext uri="{FF2B5EF4-FFF2-40B4-BE49-F238E27FC236}">
                <a16:creationId xmlns:a16="http://schemas.microsoft.com/office/drawing/2014/main" id="{AAEC78C9-23D8-28C9-BEE8-3695B5AE4571}"/>
              </a:ext>
            </a:extLst>
          </p:cNvPr>
          <p:cNvSpPr txBox="1"/>
          <p:nvPr/>
        </p:nvSpPr>
        <p:spPr>
          <a:xfrm>
            <a:off x="995363" y="1100545"/>
            <a:ext cx="10927696" cy="646331"/>
          </a:xfrm>
          <a:prstGeom prst="rect">
            <a:avLst/>
          </a:prstGeom>
          <a:noFill/>
          <a:ln>
            <a:noFill/>
          </a:ln>
        </p:spPr>
        <p:txBody>
          <a:bodyPr wrap="square" lIns="0" tIns="0" rIns="0" bIns="0" rtlCol="0" anchor="t" anchorCtr="0">
            <a:spAutoFit/>
          </a:bodyPr>
          <a:lstStyle/>
          <a:p>
            <a:pPr marL="0" marR="0" indent="0" algn="l" defTabSz="914400" rtl="0" eaLnBrk="1" fontAlgn="auto" latinLnBrk="0" hangingPunct="1">
              <a:lnSpc>
                <a:spcPct val="100000"/>
              </a:lnSpc>
              <a:spcBef>
                <a:spcPts val="300"/>
              </a:spcBef>
              <a:spcAft>
                <a:spcPts val="0"/>
              </a:spcAft>
              <a:buClrTx/>
              <a:buSzTx/>
              <a:buFontTx/>
              <a:buNone/>
              <a:tabLst/>
            </a:pPr>
            <a:r>
              <a:rPr kumimoji="0" lang="en-GB" sz="1400" b="0" i="0" u="none" strike="noStrike" kern="1200" cap="none" spc="0" normalizeH="0" baseline="0" dirty="0">
                <a:ln>
                  <a:noFill/>
                </a:ln>
                <a:solidFill>
                  <a:schemeClr val="tx2"/>
                </a:solidFill>
                <a:effectLst/>
                <a:uLnTx/>
                <a:uFillTx/>
                <a:latin typeface="+mn-lt"/>
                <a:ea typeface="+mn-ea"/>
                <a:cs typeface="+mn-cs"/>
              </a:rPr>
              <a:t>You will need to agree with the client the </a:t>
            </a:r>
            <a:r>
              <a:rPr lang="en-GB" sz="1400" dirty="0">
                <a:solidFill>
                  <a:schemeClr val="tx2"/>
                </a:solidFill>
              </a:rPr>
              <a:t>criteria by which you will measure the tools you are presenting to them. You should present several options to the client based on this criteria. </a:t>
            </a:r>
            <a:r>
              <a:rPr kumimoji="0" lang="en-GB" sz="1400" b="0" i="0" u="none" strike="noStrike" kern="1200" cap="none" spc="0" normalizeH="0" baseline="0" dirty="0">
                <a:ln>
                  <a:noFill/>
                </a:ln>
                <a:solidFill>
                  <a:schemeClr val="tx2"/>
                </a:solidFill>
                <a:effectLst/>
                <a:uLnTx/>
                <a:uFillTx/>
                <a:latin typeface="+mn-lt"/>
                <a:ea typeface="+mn-ea"/>
                <a:cs typeface="+mn-cs"/>
              </a:rPr>
              <a:t>Below are some key criteria by which the deception solution can be </a:t>
            </a:r>
            <a:r>
              <a:rPr lang="en-GB" sz="1400" dirty="0">
                <a:solidFill>
                  <a:schemeClr val="tx2"/>
                </a:solidFill>
              </a:rPr>
              <a:t>chosen. This list is not exhaustive and may be different depending on the specific requirements for your client. </a:t>
            </a:r>
            <a:endParaRPr kumimoji="0" lang="en-GB" sz="1200" b="0" i="0" u="none" strike="noStrike" kern="1200" cap="none" spc="0" normalizeH="0" baseline="0" dirty="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277391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6CEA9-F0F9-6BA2-AF95-B32E67EB7B0E}"/>
              </a:ext>
            </a:extLst>
          </p:cNvPr>
          <p:cNvSpPr>
            <a:spLocks noGrp="1"/>
          </p:cNvSpPr>
          <p:nvPr>
            <p:ph type="title"/>
          </p:nvPr>
        </p:nvSpPr>
        <p:spPr>
          <a:xfrm>
            <a:off x="992186" y="420707"/>
            <a:ext cx="10204450" cy="533400"/>
          </a:xfrm>
        </p:spPr>
        <p:txBody>
          <a:bodyPr/>
          <a:lstStyle/>
          <a:p>
            <a:r>
              <a:rPr lang="en-GB" dirty="0"/>
              <a:t>Costs</a:t>
            </a:r>
          </a:p>
        </p:txBody>
      </p:sp>
      <p:sp>
        <p:nvSpPr>
          <p:cNvPr id="3" name="Text Placeholder 2">
            <a:extLst>
              <a:ext uri="{FF2B5EF4-FFF2-40B4-BE49-F238E27FC236}">
                <a16:creationId xmlns:a16="http://schemas.microsoft.com/office/drawing/2014/main" id="{84E208A1-864A-2E71-1C78-91DDF3317522}"/>
              </a:ext>
            </a:extLst>
          </p:cNvPr>
          <p:cNvSpPr>
            <a:spLocks noGrp="1"/>
          </p:cNvSpPr>
          <p:nvPr>
            <p:ph type="body" sz="quarter" idx="10"/>
          </p:nvPr>
        </p:nvSpPr>
        <p:spPr>
          <a:xfrm>
            <a:off x="992186" y="926353"/>
            <a:ext cx="10198237" cy="704862"/>
          </a:xfrm>
        </p:spPr>
        <p:txBody>
          <a:bodyPr/>
          <a:lstStyle/>
          <a:p>
            <a:r>
              <a:rPr lang="en-GB" sz="1400" b="0" dirty="0"/>
              <a:t>The cost of implementing a deception tool will be important when the client is deciding on the options you present. You should complete an estimated cost breakdown for the tools you are presenting. This will not just include the price of purchasing a tool, but the implementation and ongoing running costs. Below we have included some example breakdowns of costs.</a:t>
            </a:r>
          </a:p>
          <a:p>
            <a:r>
              <a:rPr lang="en-GB" sz="1400" b="0" dirty="0"/>
              <a:t>Remember to consider the infrastructure cost, your client may want to host the tool on prem, or using a different cloud vendor. The infrastructure costs will also differ wildly based on the requirements for the both your specific use cases and the tools you are presenting for consideration. </a:t>
            </a:r>
          </a:p>
        </p:txBody>
      </p:sp>
      <p:graphicFrame>
        <p:nvGraphicFramePr>
          <p:cNvPr id="7" name="Table 6">
            <a:extLst>
              <a:ext uri="{FF2B5EF4-FFF2-40B4-BE49-F238E27FC236}">
                <a16:creationId xmlns:a16="http://schemas.microsoft.com/office/drawing/2014/main" id="{975E456D-A596-551B-AE24-DF46EB4E9901}"/>
              </a:ext>
            </a:extLst>
          </p:cNvPr>
          <p:cNvGraphicFramePr>
            <a:graphicFrameLocks noGrp="1"/>
          </p:cNvGraphicFramePr>
          <p:nvPr>
            <p:extLst>
              <p:ext uri="{D42A27DB-BD31-4B8C-83A1-F6EECF244321}">
                <p14:modId xmlns:p14="http://schemas.microsoft.com/office/powerpoint/2010/main" val="1041852516"/>
              </p:ext>
            </p:extLst>
          </p:nvPr>
        </p:nvGraphicFramePr>
        <p:xfrm>
          <a:off x="510986" y="2506980"/>
          <a:ext cx="4817099" cy="1844040"/>
        </p:xfrm>
        <a:graphic>
          <a:graphicData uri="http://schemas.openxmlformats.org/drawingml/2006/table">
            <a:tbl>
              <a:tblPr firstRow="1" bandRow="1">
                <a:tableStyleId>{5C22544A-7EE6-4342-B048-85BDC9FD1C3A}</a:tableStyleId>
              </a:tblPr>
              <a:tblGrid>
                <a:gridCol w="1629633">
                  <a:extLst>
                    <a:ext uri="{9D8B030D-6E8A-4147-A177-3AD203B41FA5}">
                      <a16:colId xmlns:a16="http://schemas.microsoft.com/office/drawing/2014/main" val="1802249117"/>
                    </a:ext>
                  </a:extLst>
                </a:gridCol>
                <a:gridCol w="3187466">
                  <a:extLst>
                    <a:ext uri="{9D8B030D-6E8A-4147-A177-3AD203B41FA5}">
                      <a16:colId xmlns:a16="http://schemas.microsoft.com/office/drawing/2014/main" val="2189799696"/>
                    </a:ext>
                  </a:extLst>
                </a:gridCol>
              </a:tblGrid>
              <a:tr h="142547">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000" dirty="0"/>
                        <a:t>Procurement: Cost of acquiring the tool</a:t>
                      </a:r>
                    </a:p>
                  </a:txBody>
                  <a:tcPr anchor="ctr"/>
                </a:tc>
                <a:tc hMerge="1">
                  <a:txBody>
                    <a:bodyPr/>
                    <a:lstStyle/>
                    <a:p>
                      <a:endParaRPr lang="en-GB"/>
                    </a:p>
                  </a:txBody>
                  <a:tcPr/>
                </a:tc>
                <a:extLst>
                  <a:ext uri="{0D108BD9-81ED-4DB2-BD59-A6C34878D82A}">
                    <a16:rowId xmlns:a16="http://schemas.microsoft.com/office/drawing/2014/main" val="3180443076"/>
                  </a:ext>
                </a:extLst>
              </a:tr>
              <a:tr h="138354">
                <a:tc>
                  <a:txBody>
                    <a:bodyPr/>
                    <a:lstStyle/>
                    <a:p>
                      <a:pPr lvl="0">
                        <a:buNone/>
                      </a:pPr>
                      <a:r>
                        <a:rPr lang="en-GB" sz="900" b="1"/>
                        <a:t>Vendor</a:t>
                      </a:r>
                    </a:p>
                  </a:txBody>
                  <a:tcPr anchor="ctr">
                    <a:solidFill>
                      <a:schemeClr val="accent1">
                        <a:lumMod val="20000"/>
                        <a:lumOff val="80000"/>
                      </a:schemeClr>
                    </a:solidFill>
                  </a:tcPr>
                </a:tc>
                <a:tc>
                  <a:txBody>
                    <a:bodyPr/>
                    <a:lstStyle/>
                    <a:p>
                      <a:pPr lvl="0">
                        <a:buNone/>
                      </a:pPr>
                      <a:r>
                        <a:rPr lang="en-GB" sz="900" b="1" dirty="0"/>
                        <a:t>Tool cost</a:t>
                      </a:r>
                    </a:p>
                  </a:txBody>
                  <a:tcPr anchor="ctr">
                    <a:solidFill>
                      <a:schemeClr val="accent1">
                        <a:lumMod val="20000"/>
                        <a:lumOff val="80000"/>
                      </a:schemeClr>
                    </a:solidFill>
                  </a:tcPr>
                </a:tc>
                <a:extLst>
                  <a:ext uri="{0D108BD9-81ED-4DB2-BD59-A6C34878D82A}">
                    <a16:rowId xmlns:a16="http://schemas.microsoft.com/office/drawing/2014/main" val="2443208460"/>
                  </a:ext>
                </a:extLst>
              </a:tr>
              <a:tr h="402484">
                <a:tc>
                  <a:txBody>
                    <a:bodyPr/>
                    <a:lstStyle/>
                    <a:p>
                      <a:pPr marL="0" indent="0" algn="l">
                        <a:buFont typeface="Arial" panose="020B0604020202020204" pitchFamily="34" charset="0"/>
                        <a:buNone/>
                      </a:pPr>
                      <a:r>
                        <a:rPr lang="en-GB" sz="900" b="1" err="1"/>
                        <a:t>Cybertrap</a:t>
                      </a:r>
                      <a:endParaRPr lang="en-GB" sz="900" b="1"/>
                    </a:p>
                  </a:txBody>
                  <a:tcPr anchor="ctr">
                    <a:solidFill>
                      <a:schemeClr val="bg1">
                        <a:lumMod val="95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900" b="0" i="0" u="none" strike="noStrike" kern="1200" noProof="0">
                          <a:solidFill>
                            <a:schemeClr val="dk1"/>
                          </a:solidFill>
                          <a:effectLst/>
                          <a:latin typeface="+mn-lt"/>
                          <a:ea typeface="+mn-ea"/>
                          <a:cs typeface="+mn-cs"/>
                        </a:rPr>
                        <a:t>$50 per endpoint per year + $5000 for AWS hosted platform.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i="0" u="none" strike="noStrike" kern="1200" noProof="0">
                          <a:solidFill>
                            <a:schemeClr val="dk1"/>
                          </a:solidFill>
                          <a:effectLst/>
                          <a:latin typeface="+mn-lt"/>
                          <a:ea typeface="+mn-ea"/>
                          <a:cs typeface="+mn-cs"/>
                        </a:rPr>
                        <a:t>Can host on your own infrastructure to avoid platform charge</a:t>
                      </a:r>
                    </a:p>
                  </a:txBody>
                  <a:tcPr anchor="ctr">
                    <a:solidFill>
                      <a:schemeClr val="bg1">
                        <a:lumMod val="95000"/>
                      </a:schemeClr>
                    </a:solidFill>
                  </a:tcPr>
                </a:tc>
                <a:extLst>
                  <a:ext uri="{0D108BD9-81ED-4DB2-BD59-A6C34878D82A}">
                    <a16:rowId xmlns:a16="http://schemas.microsoft.com/office/drawing/2014/main" val="1691443952"/>
                  </a:ext>
                </a:extLst>
              </a:tr>
              <a:tr h="138354">
                <a:tc>
                  <a:txBody>
                    <a:bodyPr/>
                    <a:lstStyle/>
                    <a:p>
                      <a:pPr marL="0" indent="0" algn="l">
                        <a:buFont typeface="Arial" panose="020B0604020202020204" pitchFamily="34" charset="0"/>
                        <a:buNone/>
                      </a:pPr>
                      <a:r>
                        <a:rPr lang="en-GB" sz="900" b="1" err="1"/>
                        <a:t>CounterCraft</a:t>
                      </a:r>
                      <a:endParaRPr lang="en-GB" sz="900" b="1"/>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i="0" u="none" strike="noStrike" kern="1200" noProof="0">
                          <a:solidFill>
                            <a:schemeClr val="dk1"/>
                          </a:solidFill>
                          <a:effectLst/>
                          <a:latin typeface="+mn-lt"/>
                          <a:ea typeface="+mn-ea"/>
                          <a:cs typeface="+mn-cs"/>
                        </a:rPr>
                        <a:t>$50,000 a year (online estimate)</a:t>
                      </a:r>
                    </a:p>
                  </a:txBody>
                  <a:tcPr anchor="ctr">
                    <a:solidFill>
                      <a:schemeClr val="bg1">
                        <a:lumMod val="95000"/>
                      </a:schemeClr>
                    </a:solidFill>
                  </a:tcPr>
                </a:tc>
                <a:extLst>
                  <a:ext uri="{0D108BD9-81ED-4DB2-BD59-A6C34878D82A}">
                    <a16:rowId xmlns:a16="http://schemas.microsoft.com/office/drawing/2014/main" val="3598094770"/>
                  </a:ext>
                </a:extLst>
              </a:tr>
              <a:tr h="314441">
                <a:tc>
                  <a:txBody>
                    <a:bodyPr/>
                    <a:lstStyle/>
                    <a:p>
                      <a:pPr marL="0" indent="0" algn="l">
                        <a:buFont typeface="Arial" panose="020B0604020202020204" pitchFamily="34" charset="0"/>
                        <a:buNone/>
                      </a:pPr>
                      <a:r>
                        <a:rPr lang="en-GB" sz="900" b="1" dirty="0"/>
                        <a:t>Thinkst Canary</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i="0" u="none" strike="noStrike" kern="1200" noProof="0" dirty="0">
                          <a:solidFill>
                            <a:schemeClr val="dk1"/>
                          </a:solidFill>
                          <a:effectLst/>
                          <a:latin typeface="+mn-lt"/>
                          <a:ea typeface="+mn-ea"/>
                          <a:cs typeface="+mn-cs"/>
                        </a:rPr>
                        <a:t>$7500 </a:t>
                      </a:r>
                      <a:r>
                        <a:rPr lang="en-GB" sz="900" b="0" i="0" u="none" strike="noStrike" kern="1200" noProof="0" dirty="0">
                          <a:solidFill>
                            <a:schemeClr val="dk1"/>
                          </a:solidFill>
                          <a:effectLst/>
                          <a:latin typeface="+mn-lt"/>
                        </a:rPr>
                        <a:t>a year</a:t>
                      </a:r>
                      <a:r>
                        <a:rPr lang="en-GB" sz="900" b="0" i="0" u="none" strike="noStrike" kern="1200" noProof="0" dirty="0">
                          <a:solidFill>
                            <a:schemeClr val="dk1"/>
                          </a:solidFill>
                          <a:effectLst/>
                          <a:latin typeface="+mn-lt"/>
                          <a:ea typeface="+mn-ea"/>
                          <a:cs typeface="+mn-cs"/>
                        </a:rPr>
                        <a:t> for 5 Canaries and platform + $1000 for each additional canary</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i="0" u="none" strike="noStrike" kern="1200" noProof="0" dirty="0">
                          <a:solidFill>
                            <a:schemeClr val="dk1"/>
                          </a:solidFill>
                          <a:effectLst/>
                          <a:latin typeface="+mn-lt"/>
                          <a:ea typeface="+mn-ea"/>
                          <a:cs typeface="+mn-cs"/>
                        </a:rPr>
                        <a:t>Total of $27500 for 25 Canaries</a:t>
                      </a:r>
                    </a:p>
                  </a:txBody>
                  <a:tcPr anchor="ctr">
                    <a:solidFill>
                      <a:schemeClr val="bg1">
                        <a:lumMod val="95000"/>
                      </a:schemeClr>
                    </a:solidFill>
                  </a:tcPr>
                </a:tc>
                <a:extLst>
                  <a:ext uri="{0D108BD9-81ED-4DB2-BD59-A6C34878D82A}">
                    <a16:rowId xmlns:a16="http://schemas.microsoft.com/office/drawing/2014/main" val="3103997902"/>
                  </a:ext>
                </a:extLst>
              </a:tr>
            </a:tbl>
          </a:graphicData>
        </a:graphic>
      </p:graphicFrame>
      <p:graphicFrame>
        <p:nvGraphicFramePr>
          <p:cNvPr id="8" name="Table 7">
            <a:extLst>
              <a:ext uri="{FF2B5EF4-FFF2-40B4-BE49-F238E27FC236}">
                <a16:creationId xmlns:a16="http://schemas.microsoft.com/office/drawing/2014/main" id="{4BAFD55D-53DF-8299-4170-90037997C1DF}"/>
              </a:ext>
            </a:extLst>
          </p:cNvPr>
          <p:cNvGraphicFramePr>
            <a:graphicFrameLocks noGrp="1"/>
          </p:cNvGraphicFramePr>
          <p:nvPr>
            <p:extLst>
              <p:ext uri="{D42A27DB-BD31-4B8C-83A1-F6EECF244321}">
                <p14:modId xmlns:p14="http://schemas.microsoft.com/office/powerpoint/2010/main" val="361715486"/>
              </p:ext>
            </p:extLst>
          </p:nvPr>
        </p:nvGraphicFramePr>
        <p:xfrm>
          <a:off x="510986" y="4303081"/>
          <a:ext cx="4784684" cy="1600812"/>
        </p:xfrm>
        <a:graphic>
          <a:graphicData uri="http://schemas.openxmlformats.org/drawingml/2006/table">
            <a:tbl>
              <a:tblPr bandRow="1">
                <a:tableStyleId>{5C22544A-7EE6-4342-B048-85BDC9FD1C3A}</a:tableStyleId>
              </a:tblPr>
              <a:tblGrid>
                <a:gridCol w="2392342">
                  <a:extLst>
                    <a:ext uri="{9D8B030D-6E8A-4147-A177-3AD203B41FA5}">
                      <a16:colId xmlns:a16="http://schemas.microsoft.com/office/drawing/2014/main" val="681923335"/>
                    </a:ext>
                  </a:extLst>
                </a:gridCol>
                <a:gridCol w="2392342">
                  <a:extLst>
                    <a:ext uri="{9D8B030D-6E8A-4147-A177-3AD203B41FA5}">
                      <a16:colId xmlns:a16="http://schemas.microsoft.com/office/drawing/2014/main" val="1486549018"/>
                    </a:ext>
                  </a:extLst>
                </a:gridCol>
              </a:tblGrid>
              <a:tr h="117233">
                <a:tc gridSpan="2">
                  <a:txBody>
                    <a:bodyPr/>
                    <a:lstStyle/>
                    <a:p>
                      <a:pPr lvl="0" algn="ctr" rtl="0">
                        <a:buNone/>
                      </a:pPr>
                      <a:r>
                        <a:rPr lang="en-GB" sz="1000" b="1" dirty="0">
                          <a:solidFill>
                            <a:srgbClr val="FFFFFF"/>
                          </a:solidFill>
                          <a:effectLst/>
                          <a:highlight>
                            <a:srgbClr val="B23427"/>
                          </a:highlight>
                          <a:latin typeface="Arial"/>
                        </a:rPr>
                        <a:t>Resourcing hours</a:t>
                      </a:r>
                      <a:endParaRPr lang="en-GB" sz="1200" b="1" dirty="0">
                        <a:solidFill>
                          <a:srgbClr val="FFFFFF"/>
                        </a:solidFill>
                        <a:effectLst/>
                        <a:highlight>
                          <a:srgbClr val="B23427"/>
                        </a:highlight>
                      </a:endParaRPr>
                    </a:p>
                  </a:txBody>
                  <a:tcPr marL="71323" marR="71323" marT="35662" marB="35662" anchor="ctr">
                    <a:lnL w="9906">
                      <a:solidFill>
                        <a:srgbClr val="FFFFFF"/>
                      </a:solidFill>
                    </a:lnL>
                    <a:lnR w="9906">
                      <a:solidFill>
                        <a:srgbClr val="FFFFFF"/>
                      </a:solidFill>
                    </a:lnR>
                    <a:lnT w="9906">
                      <a:solidFill>
                        <a:srgbClr val="FFFFFF"/>
                      </a:solidFill>
                    </a:lnT>
                    <a:lnB w="29718">
                      <a:solidFill>
                        <a:srgbClr val="FFFFFF"/>
                      </a:solidFill>
                    </a:lnB>
                    <a:solidFill>
                      <a:srgbClr val="B23427"/>
                    </a:solidFill>
                  </a:tcPr>
                </a:tc>
                <a:tc hMerge="1">
                  <a:txBody>
                    <a:bodyPr/>
                    <a:lstStyle/>
                    <a:p>
                      <a:pPr lvl="0" algn="ctr">
                        <a:buNone/>
                      </a:pPr>
                      <a:endParaRPr lang="en-GB" sz="1100">
                        <a:effectLst/>
                        <a:highlight>
                          <a:srgbClr val="F2F2F2"/>
                        </a:highlight>
                        <a:latin typeface="Arial"/>
                      </a:endParaRPr>
                    </a:p>
                  </a:txBody>
                  <a:tcPr marL="71323" marR="71323" marT="35662" marB="35662" anchor="ctr">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a:solidFill>
                        <a:srgbClr val="FFFFFF"/>
                      </a:solidFill>
                    </a:lnB>
                    <a:solidFill>
                      <a:srgbClr val="F2F2F2"/>
                    </a:solidFill>
                  </a:tcPr>
                </a:tc>
                <a:extLst>
                  <a:ext uri="{0D108BD9-81ED-4DB2-BD59-A6C34878D82A}">
                    <a16:rowId xmlns:a16="http://schemas.microsoft.com/office/drawing/2014/main" val="2739450267"/>
                  </a:ext>
                </a:extLst>
              </a:tr>
              <a:tr h="181119">
                <a:tc>
                  <a:txBody>
                    <a:bodyPr/>
                    <a:lstStyle/>
                    <a:p>
                      <a:pPr lvl="0" algn="ctr" rtl="0">
                        <a:buNone/>
                      </a:pPr>
                      <a:r>
                        <a:rPr lang="en-GB" sz="900" b="1">
                          <a:effectLst/>
                          <a:highlight>
                            <a:srgbClr val="F4D2CF"/>
                          </a:highlight>
                          <a:latin typeface="Arial"/>
                        </a:rPr>
                        <a:t>Initial implementation:</a:t>
                      </a:r>
                      <a:endParaRPr lang="en-GB" sz="1200">
                        <a:effectLst/>
                        <a:highlight>
                          <a:srgbClr val="F4D2CF"/>
                        </a:highlight>
                      </a:endParaRPr>
                    </a:p>
                    <a:p>
                      <a:pPr lvl="0" algn="ctr" rtl="0">
                        <a:buNone/>
                      </a:pPr>
                      <a:r>
                        <a:rPr lang="en-GB" sz="900" b="1">
                          <a:effectLst/>
                          <a:highlight>
                            <a:srgbClr val="F4D2CF"/>
                          </a:highlight>
                          <a:latin typeface="Arial"/>
                        </a:rPr>
                        <a:t>5- 6 months</a:t>
                      </a:r>
                      <a:endParaRPr lang="en-GB" sz="1200">
                        <a:effectLst/>
                        <a:highlight>
                          <a:srgbClr val="F4D2CF"/>
                        </a:highlight>
                      </a:endParaRPr>
                    </a:p>
                  </a:txBody>
                  <a:tcPr marL="71323" marR="71323" marT="35662" marB="35662" anchor="ctr">
                    <a:lnL w="9906">
                      <a:solidFill>
                        <a:srgbClr val="FFFFFF"/>
                      </a:solidFill>
                    </a:lnL>
                    <a:lnR w="9906">
                      <a:solidFill>
                        <a:srgbClr val="FFFFFF"/>
                      </a:solidFill>
                    </a:lnR>
                    <a:lnT w="29718">
                      <a:solidFill>
                        <a:srgbClr val="FFFFFF"/>
                      </a:solidFill>
                    </a:lnT>
                    <a:lnB w="9906">
                      <a:solidFill>
                        <a:srgbClr val="FFFFFF"/>
                      </a:solidFill>
                    </a:lnB>
                    <a:solidFill>
                      <a:srgbClr val="F4D2CF"/>
                    </a:solidFill>
                  </a:tcPr>
                </a:tc>
                <a:tc>
                  <a:txBody>
                    <a:bodyPr/>
                    <a:lstStyle/>
                    <a:p>
                      <a:pPr lvl="0" algn="ctr" rtl="0">
                        <a:buNone/>
                      </a:pPr>
                      <a:r>
                        <a:rPr lang="en-US" sz="900" b="1" dirty="0">
                          <a:effectLst/>
                          <a:highlight>
                            <a:srgbClr val="F4D2CF"/>
                          </a:highlight>
                          <a:latin typeface="Arial"/>
                        </a:rPr>
                        <a:t>Running: 1 year</a:t>
                      </a:r>
                      <a:endParaRPr lang="en-US" sz="1200" dirty="0">
                        <a:effectLst/>
                        <a:highlight>
                          <a:srgbClr val="F4D2CF"/>
                        </a:highlight>
                      </a:endParaRPr>
                    </a:p>
                  </a:txBody>
                  <a:tcPr marL="71323" marR="71323" marT="35662" marB="35662" anchor="ctr">
                    <a:lnL w="9906">
                      <a:solidFill>
                        <a:srgbClr val="FFFFFF"/>
                      </a:solidFill>
                    </a:lnL>
                    <a:lnR w="9906">
                      <a:solidFill>
                        <a:srgbClr val="FFFFFF"/>
                      </a:solidFill>
                    </a:lnR>
                    <a:lnT w="29718">
                      <a:solidFill>
                        <a:srgbClr val="FFFFFF"/>
                      </a:solidFill>
                    </a:lnT>
                    <a:lnB w="9906">
                      <a:solidFill>
                        <a:srgbClr val="FFFFFF"/>
                      </a:solidFill>
                    </a:lnB>
                    <a:solidFill>
                      <a:srgbClr val="F4D2CF"/>
                    </a:solidFill>
                  </a:tcPr>
                </a:tc>
                <a:extLst>
                  <a:ext uri="{0D108BD9-81ED-4DB2-BD59-A6C34878D82A}">
                    <a16:rowId xmlns:a16="http://schemas.microsoft.com/office/drawing/2014/main" val="1494418078"/>
                  </a:ext>
                </a:extLst>
              </a:tr>
              <a:tr h="540482">
                <a:tc>
                  <a:txBody>
                    <a:bodyPr/>
                    <a:lstStyle/>
                    <a:p>
                      <a:pPr lvl="0" algn="ctr" rtl="0">
                        <a:buNone/>
                      </a:pPr>
                      <a:r>
                        <a:rPr lang="en-GB" sz="900" b="1" dirty="0">
                          <a:effectLst/>
                          <a:highlight>
                            <a:srgbClr val="F2F2F2"/>
                          </a:highlight>
                          <a:latin typeface="Arial"/>
                        </a:rPr>
                        <a:t>Security architect </a:t>
                      </a:r>
                      <a:endParaRPr lang="en-GB" sz="1200" dirty="0">
                        <a:effectLst/>
                        <a:highlight>
                          <a:srgbClr val="F2F2F2"/>
                        </a:highlight>
                      </a:endParaRPr>
                    </a:p>
                    <a:p>
                      <a:pPr marL="342900" lvl="0" indent="-342900" algn="ctr" rtl="0">
                        <a:buFont typeface="Arial" panose="020B0604020202020204" pitchFamily="34" charset="0"/>
                        <a:buChar char="•"/>
                      </a:pPr>
                      <a:r>
                        <a:rPr lang="en-GB" sz="900" dirty="0">
                          <a:effectLst/>
                          <a:highlight>
                            <a:srgbClr val="F2F2F2"/>
                          </a:highlight>
                          <a:latin typeface="Arial"/>
                        </a:rPr>
                        <a:t>1 resource for design + review</a:t>
                      </a:r>
                      <a:endParaRPr lang="en-GB" sz="1200" dirty="0">
                        <a:effectLst/>
                        <a:highlight>
                          <a:srgbClr val="F2F2F2"/>
                        </a:highlight>
                        <a:latin typeface="Arial"/>
                      </a:endParaRPr>
                    </a:p>
                    <a:p>
                      <a:pPr lvl="0" algn="ctr" rtl="0">
                        <a:buNone/>
                      </a:pPr>
                      <a:r>
                        <a:rPr lang="en-GB" sz="900" b="1" dirty="0">
                          <a:effectLst/>
                          <a:highlight>
                            <a:srgbClr val="F2F2F2"/>
                          </a:highlight>
                          <a:latin typeface="Arial"/>
                        </a:rPr>
                        <a:t>Total: </a:t>
                      </a:r>
                      <a:r>
                        <a:rPr lang="en-GB" sz="900" b="0" dirty="0">
                          <a:effectLst/>
                          <a:highlight>
                            <a:srgbClr val="F2F2F2"/>
                          </a:highlight>
                          <a:latin typeface="Arial"/>
                        </a:rPr>
                        <a:t>20 </a:t>
                      </a:r>
                      <a:r>
                        <a:rPr lang="en-GB" sz="900" dirty="0">
                          <a:effectLst/>
                          <a:highlight>
                            <a:srgbClr val="F2F2F2"/>
                          </a:highlight>
                          <a:latin typeface="Arial"/>
                        </a:rPr>
                        <a:t>hours</a:t>
                      </a:r>
                      <a:endParaRPr lang="en-GB" sz="1200" dirty="0"/>
                    </a:p>
                    <a:p>
                      <a:pPr lvl="0" algn="ctr">
                        <a:buNone/>
                      </a:pPr>
                      <a:endParaRPr lang="en-GB" sz="900" dirty="0">
                        <a:effectLst/>
                        <a:highlight>
                          <a:srgbClr val="F2F2F2"/>
                        </a:highlight>
                        <a:latin typeface="Arial"/>
                      </a:endParaRPr>
                    </a:p>
                    <a:p>
                      <a:pPr lvl="0" algn="ctr">
                        <a:buNone/>
                      </a:pPr>
                      <a:r>
                        <a:rPr lang="en-GB" sz="900" b="1" i="0" u="none" strike="noStrike" noProof="0" dirty="0">
                          <a:solidFill>
                            <a:schemeClr val="tx1"/>
                          </a:solidFill>
                          <a:effectLst/>
                          <a:highlight>
                            <a:srgbClr val="F2F2F2"/>
                          </a:highlight>
                          <a:latin typeface="Arial"/>
                        </a:rPr>
                        <a:t>Security Engineer</a:t>
                      </a:r>
                      <a:endParaRPr lang="en-GB" sz="900" b="0" i="0" u="none" strike="noStrike" noProof="0" dirty="0">
                        <a:solidFill>
                          <a:schemeClr val="tx1"/>
                        </a:solidFill>
                        <a:effectLst/>
                        <a:highlight>
                          <a:srgbClr val="F2F2F2"/>
                        </a:highlight>
                        <a:latin typeface="Arial"/>
                      </a:endParaRPr>
                    </a:p>
                    <a:p>
                      <a:pPr marL="342900" lvl="0" indent="-342900" algn="ctr">
                        <a:buClr>
                          <a:srgbClr val="636467"/>
                        </a:buClr>
                        <a:buFont typeface="Arial,Sans-Serif"/>
                        <a:buChar char="•"/>
                      </a:pPr>
                      <a:r>
                        <a:rPr lang="en-GB" sz="900" b="0" i="0" u="none" strike="noStrike" noProof="0" dirty="0">
                          <a:solidFill>
                            <a:schemeClr val="tx1"/>
                          </a:solidFill>
                          <a:effectLst/>
                          <a:highlight>
                            <a:srgbClr val="F2F2F2"/>
                          </a:highlight>
                          <a:latin typeface="Arial"/>
                        </a:rPr>
                        <a:t>1 resource</a:t>
                      </a:r>
                      <a:endParaRPr lang="en-GB" sz="1200" dirty="0">
                        <a:solidFill>
                          <a:schemeClr val="tx1"/>
                        </a:solidFill>
                      </a:endParaRPr>
                    </a:p>
                    <a:p>
                      <a:pPr lvl="0" algn="ctr">
                        <a:buNone/>
                      </a:pPr>
                      <a:r>
                        <a:rPr lang="en-GB" sz="900" b="1" i="0" u="none" strike="noStrike" noProof="0" dirty="0">
                          <a:solidFill>
                            <a:schemeClr val="tx1"/>
                          </a:solidFill>
                          <a:effectLst/>
                          <a:highlight>
                            <a:srgbClr val="F2F2F2"/>
                          </a:highlight>
                          <a:latin typeface="Arial"/>
                        </a:rPr>
                        <a:t>Total: </a:t>
                      </a:r>
                      <a:r>
                        <a:rPr lang="en-GB" sz="900" b="0" i="0" u="none" strike="noStrike" noProof="0" dirty="0">
                          <a:solidFill>
                            <a:schemeClr val="tx1"/>
                          </a:solidFill>
                          <a:effectLst/>
                          <a:highlight>
                            <a:srgbClr val="F2F2F2"/>
                          </a:highlight>
                          <a:latin typeface="Arial"/>
                        </a:rPr>
                        <a:t>40 hours</a:t>
                      </a:r>
                      <a:endParaRPr lang="en-GB" sz="1200" dirty="0">
                        <a:solidFill>
                          <a:schemeClr val="tx1"/>
                        </a:solidFill>
                      </a:endParaRPr>
                    </a:p>
                  </a:txBody>
                  <a:tcPr marL="71323" marR="71323" marT="35662" marB="35662" anchor="ctr">
                    <a:lnL w="9906">
                      <a:solidFill>
                        <a:srgbClr val="FFFFFF"/>
                      </a:solidFill>
                    </a:lnL>
                    <a:lnR w="9906">
                      <a:solidFill>
                        <a:srgbClr val="FFFFFF"/>
                      </a:solidFill>
                    </a:lnR>
                    <a:lnT w="9906">
                      <a:solidFill>
                        <a:srgbClr val="FFFFFF"/>
                      </a:solidFill>
                    </a:lnT>
                    <a:lnB w="9906">
                      <a:solidFill>
                        <a:srgbClr val="FFFFFF"/>
                      </a:solidFill>
                    </a:lnB>
                    <a:solidFill>
                      <a:srgbClr val="F2F2F2"/>
                    </a:solidFill>
                  </a:tcPr>
                </a:tc>
                <a:tc>
                  <a:txBody>
                    <a:bodyPr/>
                    <a:lstStyle/>
                    <a:p>
                      <a:pPr lvl="0" algn="ctr" rtl="0">
                        <a:buNone/>
                      </a:pPr>
                      <a:r>
                        <a:rPr lang="en-GB" sz="900" b="1" dirty="0">
                          <a:effectLst/>
                          <a:highlight>
                            <a:srgbClr val="F2F2F2"/>
                          </a:highlight>
                          <a:latin typeface="Arial"/>
                        </a:rPr>
                        <a:t>1 full time analyst</a:t>
                      </a:r>
                      <a:endParaRPr lang="en-GB" sz="1200" dirty="0">
                        <a:effectLst/>
                        <a:highlight>
                          <a:srgbClr val="F2F2F2"/>
                        </a:highlight>
                      </a:endParaRPr>
                    </a:p>
                    <a:p>
                      <a:pPr marL="342900" lvl="0" indent="-342900" algn="ctr" rtl="0">
                        <a:buFont typeface="Arial" panose="020B0604020202020204" pitchFamily="34" charset="0"/>
                        <a:buChar char="•"/>
                      </a:pPr>
                      <a:r>
                        <a:rPr lang="en-GB" sz="900" dirty="0">
                          <a:effectLst/>
                          <a:highlight>
                            <a:srgbClr val="F2F2F2"/>
                          </a:highlight>
                          <a:latin typeface="Arial"/>
                        </a:rPr>
                        <a:t>8 hours a week</a:t>
                      </a:r>
                      <a:endParaRPr lang="en-GB" sz="1200" dirty="0">
                        <a:effectLst/>
                        <a:highlight>
                          <a:srgbClr val="F2F2F2"/>
                        </a:highlight>
                        <a:latin typeface="Arial"/>
                      </a:endParaRPr>
                    </a:p>
                    <a:p>
                      <a:pPr lvl="0" algn="ctr" rtl="0">
                        <a:buNone/>
                      </a:pPr>
                      <a:r>
                        <a:rPr lang="en-GB" sz="900" b="1" dirty="0">
                          <a:effectLst/>
                          <a:highlight>
                            <a:srgbClr val="F2F2F2"/>
                          </a:highlight>
                          <a:latin typeface="Arial"/>
                        </a:rPr>
                        <a:t>Total: </a:t>
                      </a:r>
                      <a:r>
                        <a:rPr lang="en-GB" sz="900" dirty="0">
                          <a:effectLst/>
                          <a:highlight>
                            <a:srgbClr val="F2F2F2"/>
                          </a:highlight>
                          <a:latin typeface="Arial"/>
                        </a:rPr>
                        <a:t>416 hours annually</a:t>
                      </a:r>
                      <a:endParaRPr lang="en-GB" sz="1200" dirty="0">
                        <a:effectLst/>
                        <a:highlight>
                          <a:srgbClr val="F2F2F2"/>
                        </a:highlight>
                      </a:endParaRPr>
                    </a:p>
                  </a:txBody>
                  <a:tcPr marL="71323" marR="71323" marT="35662" marB="35662" anchor="ctr">
                    <a:lnL w="9906">
                      <a:solidFill>
                        <a:srgbClr val="FFFFFF"/>
                      </a:solidFill>
                    </a:lnL>
                    <a:lnR w="9906">
                      <a:solidFill>
                        <a:srgbClr val="FFFFFF"/>
                      </a:solidFill>
                    </a:lnR>
                    <a:lnT w="9906">
                      <a:solidFill>
                        <a:srgbClr val="FFFFFF"/>
                      </a:solidFill>
                    </a:lnT>
                    <a:lnB w="9906">
                      <a:solidFill>
                        <a:srgbClr val="FFFFFF"/>
                      </a:solidFill>
                    </a:lnB>
                    <a:solidFill>
                      <a:srgbClr val="F2F2F2"/>
                    </a:solidFill>
                  </a:tcPr>
                </a:tc>
                <a:extLst>
                  <a:ext uri="{0D108BD9-81ED-4DB2-BD59-A6C34878D82A}">
                    <a16:rowId xmlns:a16="http://schemas.microsoft.com/office/drawing/2014/main" val="3869244576"/>
                  </a:ext>
                </a:extLst>
              </a:tr>
            </a:tbl>
          </a:graphicData>
        </a:graphic>
      </p:graphicFrame>
      <p:graphicFrame>
        <p:nvGraphicFramePr>
          <p:cNvPr id="9" name="Table 8">
            <a:extLst>
              <a:ext uri="{FF2B5EF4-FFF2-40B4-BE49-F238E27FC236}">
                <a16:creationId xmlns:a16="http://schemas.microsoft.com/office/drawing/2014/main" id="{9CEED40A-65F9-EA92-7A1F-6D5856CAE3C5}"/>
              </a:ext>
            </a:extLst>
          </p:cNvPr>
          <p:cNvGraphicFramePr>
            <a:graphicFrameLocks noGrp="1"/>
          </p:cNvGraphicFramePr>
          <p:nvPr>
            <p:extLst>
              <p:ext uri="{D42A27DB-BD31-4B8C-83A1-F6EECF244321}">
                <p14:modId xmlns:p14="http://schemas.microsoft.com/office/powerpoint/2010/main" val="642994058"/>
              </p:ext>
            </p:extLst>
          </p:nvPr>
        </p:nvGraphicFramePr>
        <p:xfrm>
          <a:off x="5328085" y="2506981"/>
          <a:ext cx="6471648" cy="3615919"/>
        </p:xfrm>
        <a:graphic>
          <a:graphicData uri="http://schemas.openxmlformats.org/drawingml/2006/table">
            <a:tbl>
              <a:tblPr firstRow="1" bandRow="1">
                <a:tableStyleId>{5C22544A-7EE6-4342-B048-85BDC9FD1C3A}</a:tableStyleId>
              </a:tblPr>
              <a:tblGrid>
                <a:gridCol w="2235743">
                  <a:extLst>
                    <a:ext uri="{9D8B030D-6E8A-4147-A177-3AD203B41FA5}">
                      <a16:colId xmlns:a16="http://schemas.microsoft.com/office/drawing/2014/main" val="1169349865"/>
                    </a:ext>
                  </a:extLst>
                </a:gridCol>
                <a:gridCol w="4235905">
                  <a:extLst>
                    <a:ext uri="{9D8B030D-6E8A-4147-A177-3AD203B41FA5}">
                      <a16:colId xmlns:a16="http://schemas.microsoft.com/office/drawing/2014/main" val="1472418866"/>
                    </a:ext>
                  </a:extLst>
                </a:gridCol>
              </a:tblGrid>
              <a:tr h="254010">
                <a:tc gridSpan="2">
                  <a:txBody>
                    <a:bodyPr/>
                    <a:lstStyle/>
                    <a:p>
                      <a:pPr algn="ctr"/>
                      <a:r>
                        <a:rPr lang="en-GB" sz="1000" dirty="0"/>
                        <a:t>Azure Infrastructure Cost</a:t>
                      </a:r>
                      <a:endParaRPr lang="en-US" sz="1200" dirty="0"/>
                    </a:p>
                  </a:txBody>
                  <a:tcPr anchor="ctr"/>
                </a:tc>
                <a:tc hMerge="1">
                  <a:txBody>
                    <a:bodyPr/>
                    <a:lstStyle/>
                    <a:p>
                      <a:endParaRPr lang="en-GB" sz="1200"/>
                    </a:p>
                  </a:txBody>
                  <a:tcPr/>
                </a:tc>
                <a:extLst>
                  <a:ext uri="{0D108BD9-81ED-4DB2-BD59-A6C34878D82A}">
                    <a16:rowId xmlns:a16="http://schemas.microsoft.com/office/drawing/2014/main" val="3180443076"/>
                  </a:ext>
                </a:extLst>
              </a:tr>
              <a:tr h="246540">
                <a:tc>
                  <a:txBody>
                    <a:bodyPr/>
                    <a:lstStyle/>
                    <a:p>
                      <a:r>
                        <a:rPr lang="en-GB" sz="900" b="1"/>
                        <a:t>Item and amount</a:t>
                      </a:r>
                      <a:endParaRPr lang="en-US" sz="1200"/>
                    </a:p>
                  </a:txBody>
                  <a:tcPr anchor="ctr">
                    <a:solidFill>
                      <a:schemeClr val="accent1">
                        <a:lumMod val="20000"/>
                        <a:lumOff val="80000"/>
                      </a:schemeClr>
                    </a:solidFill>
                  </a:tcPr>
                </a:tc>
                <a:tc>
                  <a:txBody>
                    <a:bodyPr/>
                    <a:lstStyle/>
                    <a:p>
                      <a:r>
                        <a:rPr lang="en-GB" sz="900" b="1"/>
                        <a:t>Estimated Monthly Cost</a:t>
                      </a:r>
                      <a:endParaRPr lang="en-US" sz="1200"/>
                    </a:p>
                  </a:txBody>
                  <a:tcPr anchor="ctr">
                    <a:solidFill>
                      <a:schemeClr val="accent1">
                        <a:lumMod val="20000"/>
                        <a:lumOff val="80000"/>
                      </a:schemeClr>
                    </a:solidFill>
                  </a:tcPr>
                </a:tc>
                <a:extLst>
                  <a:ext uri="{0D108BD9-81ED-4DB2-BD59-A6C34878D82A}">
                    <a16:rowId xmlns:a16="http://schemas.microsoft.com/office/drawing/2014/main" val="2443208460"/>
                  </a:ext>
                </a:extLst>
              </a:tr>
              <a:tr h="246540">
                <a:tc>
                  <a:txBody>
                    <a:bodyPr/>
                    <a:lstStyle/>
                    <a:p>
                      <a:r>
                        <a:rPr lang="en-GB" sz="900"/>
                        <a:t>25 x VM’s</a:t>
                      </a:r>
                      <a:endParaRPr lang="en-US" sz="1200"/>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900"/>
                        <a:t>$1000 dollars monthly if reserved for a year. $1500 if PAYG.</a:t>
                      </a:r>
                      <a:endParaRPr lang="en-US" sz="1200"/>
                    </a:p>
                  </a:txBody>
                  <a:tcPr anchor="ctr">
                    <a:solidFill>
                      <a:schemeClr val="bg1">
                        <a:lumMod val="95000"/>
                      </a:schemeClr>
                    </a:solidFill>
                  </a:tcPr>
                </a:tc>
                <a:extLst>
                  <a:ext uri="{0D108BD9-81ED-4DB2-BD59-A6C34878D82A}">
                    <a16:rowId xmlns:a16="http://schemas.microsoft.com/office/drawing/2014/main" val="1691443952"/>
                  </a:ext>
                </a:extLst>
              </a:tr>
              <a:tr h="246540">
                <a:tc>
                  <a:txBody>
                    <a:bodyPr/>
                    <a:lstStyle/>
                    <a:p>
                      <a:r>
                        <a:rPr lang="en-GB" sz="900"/>
                        <a:t>1 x Hot Storage account</a:t>
                      </a:r>
                      <a:endParaRPr lang="en-US" sz="1200"/>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900"/>
                        <a:t>$52 </a:t>
                      </a:r>
                      <a:endParaRPr lang="en-US" sz="1200"/>
                    </a:p>
                  </a:txBody>
                  <a:tcPr anchor="ctr">
                    <a:solidFill>
                      <a:schemeClr val="bg1">
                        <a:lumMod val="95000"/>
                      </a:schemeClr>
                    </a:solidFill>
                  </a:tcPr>
                </a:tc>
                <a:extLst>
                  <a:ext uri="{0D108BD9-81ED-4DB2-BD59-A6C34878D82A}">
                    <a16:rowId xmlns:a16="http://schemas.microsoft.com/office/drawing/2014/main" val="871013455"/>
                  </a:ext>
                </a:extLst>
              </a:tr>
              <a:tr h="403429">
                <a:tc>
                  <a:txBody>
                    <a:bodyPr/>
                    <a:lstStyle/>
                    <a:p>
                      <a:pPr lvl="0">
                        <a:buNone/>
                      </a:pPr>
                      <a:r>
                        <a:rPr lang="en-GB" sz="900" b="0" i="0" u="none" strike="noStrike" noProof="0" dirty="0">
                          <a:solidFill>
                            <a:schemeClr val="tx1"/>
                          </a:solidFill>
                          <a:latin typeface="Arial"/>
                        </a:rPr>
                        <a:t>1 x Cold Storage</a:t>
                      </a:r>
                      <a:endParaRPr lang="en-US" sz="1200" dirty="0">
                        <a:solidFill>
                          <a:schemeClr val="tx1"/>
                        </a:solidFill>
                      </a:endParaRPr>
                    </a:p>
                    <a:p>
                      <a:pPr lvl="0">
                        <a:buNone/>
                      </a:pPr>
                      <a:r>
                        <a:rPr lang="en-GB" sz="900" b="0" i="0" u="none" strike="noStrike" noProof="0" dirty="0">
                          <a:solidFill>
                            <a:schemeClr val="tx1"/>
                          </a:solidFill>
                          <a:latin typeface="Arial"/>
                        </a:rPr>
                        <a:t> account</a:t>
                      </a:r>
                      <a:endParaRPr lang="en-US" sz="1200" dirty="0">
                        <a:solidFill>
                          <a:schemeClr val="tx1"/>
                        </a:solidFill>
                      </a:endParaRPr>
                    </a:p>
                  </a:txBody>
                  <a:tcPr anchor="ctr">
                    <a:solidFill>
                      <a:schemeClr val="bg1">
                        <a:lumMod val="95000"/>
                      </a:schemeClr>
                    </a:solidFill>
                  </a:tcPr>
                </a:tc>
                <a:tc>
                  <a:txBody>
                    <a:bodyPr/>
                    <a:lstStyle/>
                    <a:p>
                      <a:pPr marL="0" lvl="0" indent="0" algn="l" defTabSz="1219170">
                        <a:lnSpc>
                          <a:spcPct val="100000"/>
                        </a:lnSpc>
                        <a:spcBef>
                          <a:spcPts val="0"/>
                        </a:spcBef>
                        <a:spcAft>
                          <a:spcPts val="0"/>
                        </a:spcAft>
                        <a:buNone/>
                        <a:tabLst/>
                        <a:defRPr/>
                      </a:pPr>
                      <a:r>
                        <a:rPr lang="en-GB" sz="900"/>
                        <a:t>$38</a:t>
                      </a:r>
                      <a:endParaRPr lang="en-US" sz="1200"/>
                    </a:p>
                  </a:txBody>
                  <a:tcPr anchor="ctr">
                    <a:solidFill>
                      <a:schemeClr val="bg1">
                        <a:lumMod val="95000"/>
                      </a:schemeClr>
                    </a:solidFill>
                  </a:tcPr>
                </a:tc>
                <a:extLst>
                  <a:ext uri="{0D108BD9-81ED-4DB2-BD59-A6C34878D82A}">
                    <a16:rowId xmlns:a16="http://schemas.microsoft.com/office/drawing/2014/main" val="1846137839"/>
                  </a:ext>
                </a:extLst>
              </a:tr>
              <a:tr h="246540">
                <a:tc>
                  <a:txBody>
                    <a:bodyPr/>
                    <a:lstStyle/>
                    <a:p>
                      <a:r>
                        <a:rPr lang="en-GB" sz="900"/>
                        <a:t>2x Vnet’s</a:t>
                      </a:r>
                      <a:endParaRPr lang="en-US" sz="1200"/>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900" dirty="0"/>
                        <a:t>$4</a:t>
                      </a:r>
                      <a:endParaRPr lang="en-US" sz="1200" dirty="0"/>
                    </a:p>
                  </a:txBody>
                  <a:tcPr anchor="ctr">
                    <a:solidFill>
                      <a:schemeClr val="bg1">
                        <a:lumMod val="95000"/>
                      </a:schemeClr>
                    </a:solidFill>
                  </a:tcPr>
                </a:tc>
                <a:extLst>
                  <a:ext uri="{0D108BD9-81ED-4DB2-BD59-A6C34878D82A}">
                    <a16:rowId xmlns:a16="http://schemas.microsoft.com/office/drawing/2014/main" val="3014528764"/>
                  </a:ext>
                </a:extLst>
              </a:tr>
              <a:tr h="246540">
                <a:tc>
                  <a:txBody>
                    <a:bodyPr/>
                    <a:lstStyle/>
                    <a:p>
                      <a:r>
                        <a:rPr lang="en-GB" sz="900"/>
                        <a:t>10 x Public IP’s</a:t>
                      </a:r>
                      <a:endParaRPr lang="en-US" sz="1200"/>
                    </a:p>
                  </a:txBody>
                  <a:tcPr anchor="ctr">
                    <a:solidFill>
                      <a:schemeClr val="bg1">
                        <a:lumMod val="95000"/>
                      </a:schemeClr>
                    </a:solidFill>
                  </a:tcPr>
                </a:tc>
                <a:tc>
                  <a:txBody>
                    <a:bodyPr/>
                    <a:lstStyle/>
                    <a:p>
                      <a:r>
                        <a:rPr lang="en-GB" sz="900"/>
                        <a:t>$26</a:t>
                      </a:r>
                      <a:endParaRPr lang="en-US" sz="1200"/>
                    </a:p>
                  </a:txBody>
                  <a:tcPr anchor="ctr">
                    <a:solidFill>
                      <a:schemeClr val="bg1">
                        <a:lumMod val="95000"/>
                      </a:schemeClr>
                    </a:solidFill>
                  </a:tcPr>
                </a:tc>
                <a:extLst>
                  <a:ext uri="{0D108BD9-81ED-4DB2-BD59-A6C34878D82A}">
                    <a16:rowId xmlns:a16="http://schemas.microsoft.com/office/drawing/2014/main" val="1082275622"/>
                  </a:ext>
                </a:extLst>
              </a:tr>
              <a:tr h="246540">
                <a:tc>
                  <a:txBody>
                    <a:bodyPr/>
                    <a:lstStyle/>
                    <a:p>
                      <a:r>
                        <a:rPr lang="en-GB" sz="900"/>
                        <a:t>2 x Azure firewalls</a:t>
                      </a:r>
                      <a:endParaRPr lang="en-US" sz="12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a:t>$1825</a:t>
                      </a:r>
                      <a:endParaRPr lang="en-US" sz="1200"/>
                    </a:p>
                  </a:txBody>
                  <a:tcPr anchor="ctr">
                    <a:solidFill>
                      <a:schemeClr val="bg1">
                        <a:lumMod val="95000"/>
                      </a:schemeClr>
                    </a:solidFill>
                  </a:tcPr>
                </a:tc>
                <a:extLst>
                  <a:ext uri="{0D108BD9-81ED-4DB2-BD59-A6C34878D82A}">
                    <a16:rowId xmlns:a16="http://schemas.microsoft.com/office/drawing/2014/main" val="4240928008"/>
                  </a:ext>
                </a:extLst>
              </a:tr>
              <a:tr h="246540">
                <a:tc>
                  <a:txBody>
                    <a:bodyPr/>
                    <a:lstStyle/>
                    <a:p>
                      <a:r>
                        <a:rPr lang="en-GB" sz="900" dirty="0"/>
                        <a:t>1 x Express Route</a:t>
                      </a:r>
                      <a:endParaRPr lang="en-US" sz="1200" dirty="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a:t>$55</a:t>
                      </a:r>
                      <a:endParaRPr lang="en-US" sz="1200"/>
                    </a:p>
                  </a:txBody>
                  <a:tcPr anchor="ctr">
                    <a:solidFill>
                      <a:schemeClr val="bg1">
                        <a:lumMod val="95000"/>
                      </a:schemeClr>
                    </a:solidFill>
                  </a:tcPr>
                </a:tc>
                <a:extLst>
                  <a:ext uri="{0D108BD9-81ED-4DB2-BD59-A6C34878D82A}">
                    <a16:rowId xmlns:a16="http://schemas.microsoft.com/office/drawing/2014/main" val="1087013992"/>
                  </a:ext>
                </a:extLst>
              </a:tr>
              <a:tr h="246540">
                <a:tc>
                  <a:txBody>
                    <a:bodyPr/>
                    <a:lstStyle/>
                    <a:p>
                      <a:r>
                        <a:rPr lang="en-GB" sz="900"/>
                        <a:t>1 x Network Watcher</a:t>
                      </a:r>
                      <a:endParaRPr lang="en-US" sz="1200"/>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900" dirty="0"/>
                        <a:t>Free (if stay within monthly use limit)</a:t>
                      </a:r>
                      <a:endParaRPr lang="en-US" sz="1200" dirty="0"/>
                    </a:p>
                  </a:txBody>
                  <a:tcPr anchor="ctr">
                    <a:solidFill>
                      <a:schemeClr val="bg1">
                        <a:lumMod val="95000"/>
                      </a:schemeClr>
                    </a:solidFill>
                  </a:tcPr>
                </a:tc>
                <a:extLst>
                  <a:ext uri="{0D108BD9-81ED-4DB2-BD59-A6C34878D82A}">
                    <a16:rowId xmlns:a16="http://schemas.microsoft.com/office/drawing/2014/main" val="1925743089"/>
                  </a:ext>
                </a:extLst>
              </a:tr>
              <a:tr h="246540">
                <a:tc>
                  <a:txBody>
                    <a:bodyPr/>
                    <a:lstStyle/>
                    <a:p>
                      <a:r>
                        <a:rPr lang="en-GB" sz="900"/>
                        <a:t>1 x Load Balancer</a:t>
                      </a:r>
                      <a:endParaRPr lang="en-US" sz="12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a:t>£23</a:t>
                      </a:r>
                      <a:endParaRPr lang="en-US" sz="1200"/>
                    </a:p>
                  </a:txBody>
                  <a:tcPr anchor="ctr">
                    <a:solidFill>
                      <a:schemeClr val="bg1">
                        <a:lumMod val="95000"/>
                      </a:schemeClr>
                    </a:solidFill>
                  </a:tcPr>
                </a:tc>
                <a:extLst>
                  <a:ext uri="{0D108BD9-81ED-4DB2-BD59-A6C34878D82A}">
                    <a16:rowId xmlns:a16="http://schemas.microsoft.com/office/drawing/2014/main" val="2075192988"/>
                  </a:ext>
                </a:extLst>
              </a:tr>
              <a:tr h="246540">
                <a:tc>
                  <a:txBody>
                    <a:bodyPr/>
                    <a:lstStyle/>
                    <a:p>
                      <a:r>
                        <a:rPr lang="en-GB" sz="900"/>
                        <a:t>1x  Application Gateway</a:t>
                      </a:r>
                      <a:endParaRPr lang="en-US" sz="12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dirty="0"/>
                        <a:t>$51</a:t>
                      </a:r>
                      <a:endParaRPr lang="en-US" sz="1200" dirty="0"/>
                    </a:p>
                  </a:txBody>
                  <a:tcPr anchor="ctr">
                    <a:solidFill>
                      <a:schemeClr val="bg1">
                        <a:lumMod val="95000"/>
                      </a:schemeClr>
                    </a:solidFill>
                  </a:tcPr>
                </a:tc>
                <a:extLst>
                  <a:ext uri="{0D108BD9-81ED-4DB2-BD59-A6C34878D82A}">
                    <a16:rowId xmlns:a16="http://schemas.microsoft.com/office/drawing/2014/main" val="2753529897"/>
                  </a:ext>
                </a:extLst>
              </a:tr>
              <a:tr h="246540">
                <a:tc>
                  <a:txBody>
                    <a:bodyPr/>
                    <a:lstStyle/>
                    <a:p>
                      <a:r>
                        <a:rPr lang="en-GB" sz="900"/>
                        <a:t>1 x Microsoft Entra ID (AD)</a:t>
                      </a:r>
                      <a:endParaRPr lang="en-US" sz="12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dirty="0"/>
                        <a:t>$307</a:t>
                      </a:r>
                      <a:endParaRPr lang="en-US" sz="1200" dirty="0"/>
                    </a:p>
                  </a:txBody>
                  <a:tcPr anchor="ctr">
                    <a:solidFill>
                      <a:schemeClr val="bg1">
                        <a:lumMod val="95000"/>
                      </a:schemeClr>
                    </a:solidFill>
                  </a:tcPr>
                </a:tc>
                <a:extLst>
                  <a:ext uri="{0D108BD9-81ED-4DB2-BD59-A6C34878D82A}">
                    <a16:rowId xmlns:a16="http://schemas.microsoft.com/office/drawing/2014/main" val="3748287592"/>
                  </a:ext>
                </a:extLst>
              </a:tr>
              <a:tr h="246540">
                <a:tc>
                  <a:txBody>
                    <a:bodyPr/>
                    <a:lstStyle/>
                    <a:p>
                      <a:r>
                        <a:rPr lang="en-GB" sz="900" b="1" dirty="0"/>
                        <a:t>Total Monthly Cost</a:t>
                      </a:r>
                      <a:endParaRPr lang="en-US" sz="1200" dirty="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dirty="0"/>
                        <a:t>$3431</a:t>
                      </a:r>
                      <a:endParaRPr lang="en-US" sz="1200" dirty="0"/>
                    </a:p>
                  </a:txBody>
                  <a:tcPr anchor="ctr">
                    <a:solidFill>
                      <a:schemeClr val="bg1">
                        <a:lumMod val="95000"/>
                      </a:schemeClr>
                    </a:solidFill>
                  </a:tcPr>
                </a:tc>
                <a:extLst>
                  <a:ext uri="{0D108BD9-81ED-4DB2-BD59-A6C34878D82A}">
                    <a16:rowId xmlns:a16="http://schemas.microsoft.com/office/drawing/2014/main" val="3197750154"/>
                  </a:ext>
                </a:extLst>
              </a:tr>
            </a:tbl>
          </a:graphicData>
        </a:graphic>
      </p:graphicFrame>
    </p:spTree>
    <p:extLst>
      <p:ext uri="{BB962C8B-B14F-4D97-AF65-F5344CB8AC3E}">
        <p14:creationId xmlns:p14="http://schemas.microsoft.com/office/powerpoint/2010/main" val="3979283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CA01-92B5-1B8D-2638-F82872CCCDBF}"/>
              </a:ext>
            </a:extLst>
          </p:cNvPr>
          <p:cNvSpPr>
            <a:spLocks noGrp="1"/>
          </p:cNvSpPr>
          <p:nvPr>
            <p:ph type="ctrTitle"/>
          </p:nvPr>
        </p:nvSpPr>
        <p:spPr/>
        <p:txBody>
          <a:bodyPr/>
          <a:lstStyle/>
          <a:p>
            <a:r>
              <a:rPr lang="en-GB" dirty="0"/>
              <a:t>4. Implementation</a:t>
            </a:r>
          </a:p>
        </p:txBody>
      </p:sp>
      <p:sp>
        <p:nvSpPr>
          <p:cNvPr id="4" name="Text Placeholder 3">
            <a:extLst>
              <a:ext uri="{FF2B5EF4-FFF2-40B4-BE49-F238E27FC236}">
                <a16:creationId xmlns:a16="http://schemas.microsoft.com/office/drawing/2014/main" id="{0B54E486-A82D-0424-B0D5-3F840DAB53E6}"/>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50032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BC1D0-B6A7-08D9-2541-80E1FA4BE5D0}"/>
            </a:ext>
          </a:extLst>
        </p:cNvPr>
        <p:cNvGrpSpPr/>
        <p:nvPr/>
      </p:nvGrpSpPr>
      <p:grpSpPr>
        <a:xfrm>
          <a:off x="0" y="0"/>
          <a:ext cx="0" cy="0"/>
          <a:chOff x="0" y="0"/>
          <a:chExt cx="0" cy="0"/>
        </a:xfrm>
      </p:grpSpPr>
      <p:sp>
        <p:nvSpPr>
          <p:cNvPr id="20" name="TextBox 19">
            <a:extLst>
              <a:ext uri="{FF2B5EF4-FFF2-40B4-BE49-F238E27FC236}">
                <a16:creationId xmlns:a16="http://schemas.microsoft.com/office/drawing/2014/main" id="{38A7FF31-3C47-A612-1FC8-B9A790357FB0}"/>
              </a:ext>
            </a:extLst>
          </p:cNvPr>
          <p:cNvSpPr txBox="1"/>
          <p:nvPr/>
        </p:nvSpPr>
        <p:spPr>
          <a:xfrm>
            <a:off x="6716346" y="-493835"/>
            <a:ext cx="2743199" cy="365760"/>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ts val="300"/>
              </a:spcBef>
              <a:spcAft>
                <a:spcPts val="0"/>
              </a:spcAft>
              <a:buClrTx/>
              <a:buSzTx/>
              <a:buFontTx/>
              <a:buNone/>
              <a:tabLst/>
            </a:pPr>
            <a:endParaRPr kumimoji="0" lang="en-GB" sz="1200" b="0" i="0" u="none" strike="noStrike" kern="1200" cap="none" spc="0" normalizeH="0" baseline="0">
              <a:ln>
                <a:noFill/>
              </a:ln>
              <a:solidFill>
                <a:srgbClr val="636467"/>
              </a:solidFill>
              <a:effectLst/>
              <a:uLnTx/>
              <a:uFillTx/>
              <a:latin typeface="+mn-lt"/>
              <a:ea typeface="+mn-ea"/>
              <a:cs typeface="+mn-cs"/>
            </a:endParaRPr>
          </a:p>
        </p:txBody>
      </p:sp>
      <p:sp>
        <p:nvSpPr>
          <p:cNvPr id="21" name="TextBox 20">
            <a:extLst>
              <a:ext uri="{FF2B5EF4-FFF2-40B4-BE49-F238E27FC236}">
                <a16:creationId xmlns:a16="http://schemas.microsoft.com/office/drawing/2014/main" id="{EFC1FC08-5432-9952-0480-2B6CC5E99376}"/>
              </a:ext>
            </a:extLst>
          </p:cNvPr>
          <p:cNvSpPr txBox="1"/>
          <p:nvPr/>
        </p:nvSpPr>
        <p:spPr>
          <a:xfrm>
            <a:off x="8828942" y="805961"/>
            <a:ext cx="2601057" cy="184666"/>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indent="-171450" algn="l" defTabSz="914400" rtl="0" eaLnBrk="1" fontAlgn="auto" latinLnBrk="0" hangingPunct="1">
              <a:lnSpc>
                <a:spcPct val="100000"/>
              </a:lnSpc>
              <a:spcBef>
                <a:spcPts val="300"/>
              </a:spcBef>
              <a:spcAft>
                <a:spcPts val="0"/>
              </a:spcAft>
              <a:buClrTx/>
              <a:buSzTx/>
              <a:buFont typeface="Arial"/>
              <a:buChar char="•"/>
              <a:tabLst/>
            </a:pPr>
            <a:endParaRPr lang="en-GB" sz="1200" b="0" i="0" u="none" strike="noStrike" kern="1200" cap="none" spc="0" normalizeH="0" baseline="0">
              <a:ln>
                <a:noFill/>
              </a:ln>
              <a:solidFill>
                <a:srgbClr val="636467"/>
              </a:solidFill>
              <a:effectLst/>
              <a:uLnTx/>
              <a:uFillTx/>
              <a:latin typeface="+mn-lt"/>
              <a:ea typeface="+mn-ea"/>
              <a:cs typeface="+mn-cs"/>
            </a:endParaRPr>
          </a:p>
        </p:txBody>
      </p:sp>
      <p:sp>
        <p:nvSpPr>
          <p:cNvPr id="22" name="TextBox 21">
            <a:extLst>
              <a:ext uri="{FF2B5EF4-FFF2-40B4-BE49-F238E27FC236}">
                <a16:creationId xmlns:a16="http://schemas.microsoft.com/office/drawing/2014/main" id="{2C6678A1-AAB2-9763-9CEE-7B5C200A1DAB}"/>
              </a:ext>
            </a:extLst>
          </p:cNvPr>
          <p:cNvSpPr txBox="1"/>
          <p:nvPr/>
        </p:nvSpPr>
        <p:spPr>
          <a:xfrm>
            <a:off x="290042" y="4332118"/>
            <a:ext cx="5444125" cy="2154436"/>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indent="-171450">
              <a:spcBef>
                <a:spcPts val="300"/>
              </a:spcBef>
              <a:buFont typeface="Arial"/>
              <a:buChar char="•"/>
            </a:pPr>
            <a:r>
              <a:rPr lang="en-GB" sz="1200" dirty="0">
                <a:solidFill>
                  <a:srgbClr val="425563"/>
                </a:solidFill>
              </a:rPr>
              <a:t>The Azure Sandbox environment can be used for the POC to deploy honeypots and honeytokens such as honeypot :</a:t>
            </a:r>
          </a:p>
          <a:p>
            <a:pPr marL="628650" lvl="1" indent="-171450">
              <a:spcBef>
                <a:spcPts val="300"/>
              </a:spcBef>
              <a:buFont typeface="Courier New"/>
              <a:buChar char="o"/>
            </a:pPr>
            <a:r>
              <a:rPr lang="en-GB" sz="1200" dirty="0">
                <a:solidFill>
                  <a:srgbClr val="425563"/>
                </a:solidFill>
              </a:rPr>
              <a:t>DMS solution</a:t>
            </a:r>
          </a:p>
          <a:p>
            <a:pPr marL="628650" lvl="1" indent="-171450">
              <a:spcBef>
                <a:spcPts val="300"/>
              </a:spcBef>
              <a:buFont typeface="Courier New"/>
              <a:buChar char="o"/>
            </a:pPr>
            <a:r>
              <a:rPr lang="en-GB" sz="1200" dirty="0">
                <a:solidFill>
                  <a:srgbClr val="425563"/>
                </a:solidFill>
              </a:rPr>
              <a:t>SMB File share Server</a:t>
            </a:r>
          </a:p>
          <a:p>
            <a:pPr marL="628650" lvl="1" indent="-171450">
              <a:spcBef>
                <a:spcPts val="300"/>
              </a:spcBef>
              <a:buFont typeface="Courier New"/>
              <a:buChar char="o"/>
            </a:pPr>
            <a:r>
              <a:rPr lang="en-GB" sz="1200" dirty="0">
                <a:solidFill>
                  <a:srgbClr val="425563"/>
                </a:solidFill>
              </a:rPr>
              <a:t>AD</a:t>
            </a:r>
          </a:p>
          <a:p>
            <a:pPr marL="628650" lvl="1" indent="-171450">
              <a:spcBef>
                <a:spcPts val="300"/>
              </a:spcBef>
              <a:buFont typeface="Courier New"/>
              <a:buChar char="o"/>
            </a:pPr>
            <a:r>
              <a:rPr lang="en-GB" sz="1200" dirty="0">
                <a:solidFill>
                  <a:srgbClr val="425563"/>
                </a:solidFill>
              </a:rPr>
              <a:t>Endpoint</a:t>
            </a:r>
          </a:p>
          <a:p>
            <a:pPr marL="628650" lvl="1" indent="-171450">
              <a:spcBef>
                <a:spcPts val="300"/>
              </a:spcBef>
              <a:buFont typeface="Courier New"/>
              <a:buChar char="o"/>
            </a:pPr>
            <a:r>
              <a:rPr lang="en-GB" sz="1200" dirty="0">
                <a:solidFill>
                  <a:srgbClr val="425563"/>
                </a:solidFill>
              </a:rPr>
              <a:t>WAF</a:t>
            </a:r>
          </a:p>
          <a:p>
            <a:pPr marL="628650" lvl="1" indent="-171450">
              <a:spcBef>
                <a:spcPts val="300"/>
              </a:spcBef>
              <a:buFont typeface="Courier New"/>
              <a:buChar char="o"/>
            </a:pPr>
            <a:r>
              <a:rPr lang="en-GB" sz="1200" dirty="0">
                <a:solidFill>
                  <a:srgbClr val="425563"/>
                </a:solidFill>
              </a:rPr>
              <a:t>DB</a:t>
            </a:r>
          </a:p>
          <a:p>
            <a:pPr marL="628650" lvl="1" indent="-171450">
              <a:spcBef>
                <a:spcPts val="300"/>
              </a:spcBef>
              <a:buFont typeface="Courier New"/>
              <a:buChar char="o"/>
            </a:pPr>
            <a:r>
              <a:rPr lang="en-GB" sz="1200" dirty="0">
                <a:solidFill>
                  <a:srgbClr val="425563"/>
                </a:solidFill>
              </a:rPr>
              <a:t>Citrix Server</a:t>
            </a:r>
          </a:p>
          <a:p>
            <a:pPr marL="628650" lvl="1" indent="-171450">
              <a:spcBef>
                <a:spcPts val="300"/>
              </a:spcBef>
              <a:buFont typeface="Courier New"/>
              <a:buChar char="o"/>
            </a:pPr>
            <a:r>
              <a:rPr lang="en-GB" sz="1200" dirty="0">
                <a:solidFill>
                  <a:srgbClr val="425563"/>
                </a:solidFill>
              </a:rPr>
              <a:t>Web Server </a:t>
            </a:r>
          </a:p>
        </p:txBody>
      </p:sp>
      <p:pic>
        <p:nvPicPr>
          <p:cNvPr id="15" name="Picture 14" descr="A diagram of a computer system&#10;&#10;Description automatically generated">
            <a:extLst>
              <a:ext uri="{FF2B5EF4-FFF2-40B4-BE49-F238E27FC236}">
                <a16:creationId xmlns:a16="http://schemas.microsoft.com/office/drawing/2014/main" id="{B6EC6960-D2AC-28EB-7960-68D470F46FD4}"/>
              </a:ext>
            </a:extLst>
          </p:cNvPr>
          <p:cNvPicPr>
            <a:picLocks noChangeAspect="1"/>
          </p:cNvPicPr>
          <p:nvPr/>
        </p:nvPicPr>
        <p:blipFill>
          <a:blip r:embed="rId4"/>
          <a:stretch>
            <a:fillRect/>
          </a:stretch>
        </p:blipFill>
        <p:spPr>
          <a:xfrm>
            <a:off x="1085273" y="178614"/>
            <a:ext cx="10344726" cy="4153504"/>
          </a:xfrm>
          <a:prstGeom prst="rect">
            <a:avLst/>
          </a:prstGeom>
        </p:spPr>
      </p:pic>
      <p:sp>
        <p:nvSpPr>
          <p:cNvPr id="23" name="TextBox 22">
            <a:extLst>
              <a:ext uri="{FF2B5EF4-FFF2-40B4-BE49-F238E27FC236}">
                <a16:creationId xmlns:a16="http://schemas.microsoft.com/office/drawing/2014/main" id="{B299E7B7-A8B0-0D18-3E3F-8D1A1DBDDE48}"/>
              </a:ext>
            </a:extLst>
          </p:cNvPr>
          <p:cNvSpPr txBox="1"/>
          <p:nvPr/>
        </p:nvSpPr>
        <p:spPr>
          <a:xfrm>
            <a:off x="5521036" y="4343400"/>
            <a:ext cx="6807200" cy="2154436"/>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628650" lvl="1" indent="-171450">
              <a:spcBef>
                <a:spcPts val="300"/>
              </a:spcBef>
              <a:buFont typeface="Courier New,monospace"/>
              <a:buChar char="o"/>
            </a:pPr>
            <a:r>
              <a:rPr lang="en-GB" sz="1200">
                <a:solidFill>
                  <a:srgbClr val="425563"/>
                </a:solidFill>
              </a:rPr>
              <a:t>The honeytokens which we can used are:</a:t>
            </a:r>
            <a:r>
              <a:rPr lang="en-US" sz="1200">
                <a:solidFill>
                  <a:srgbClr val="636467"/>
                </a:solidFill>
              </a:rPr>
              <a:t>​</a:t>
            </a:r>
          </a:p>
          <a:p>
            <a:pPr marL="628650" lvl="1" indent="-171450">
              <a:spcBef>
                <a:spcPts val="300"/>
              </a:spcBef>
              <a:buFont typeface="Courier New,monospace"/>
              <a:buChar char="o"/>
            </a:pPr>
            <a:r>
              <a:rPr lang="en-GB" sz="1200">
                <a:solidFill>
                  <a:srgbClr val="425563"/>
                </a:solidFill>
              </a:rPr>
              <a:t>User accounts</a:t>
            </a:r>
            <a:r>
              <a:rPr lang="en-US" sz="1200">
                <a:solidFill>
                  <a:srgbClr val="636467"/>
                </a:solidFill>
              </a:rPr>
              <a:t>​</a:t>
            </a:r>
          </a:p>
          <a:p>
            <a:pPr marL="628650" lvl="1" indent="-171450">
              <a:spcBef>
                <a:spcPts val="300"/>
              </a:spcBef>
              <a:buFont typeface="Courier New,monospace"/>
              <a:buChar char="o"/>
            </a:pPr>
            <a:r>
              <a:rPr lang="en-GB" sz="1200">
                <a:solidFill>
                  <a:srgbClr val="425563"/>
                </a:solidFill>
              </a:rPr>
              <a:t>Service Accounts</a:t>
            </a:r>
            <a:r>
              <a:rPr lang="en-US" sz="1200">
                <a:solidFill>
                  <a:srgbClr val="636467"/>
                </a:solidFill>
              </a:rPr>
              <a:t>​</a:t>
            </a:r>
          </a:p>
          <a:p>
            <a:pPr marL="628650" lvl="1" indent="-171450">
              <a:spcBef>
                <a:spcPts val="300"/>
              </a:spcBef>
              <a:buFont typeface="Courier New,monospace"/>
              <a:buChar char="o"/>
            </a:pPr>
            <a:r>
              <a:rPr lang="en-GB" sz="1200">
                <a:solidFill>
                  <a:srgbClr val="425563"/>
                </a:solidFill>
              </a:rPr>
              <a:t>File decoys</a:t>
            </a:r>
            <a:r>
              <a:rPr lang="en-US" sz="1200">
                <a:solidFill>
                  <a:srgbClr val="636467"/>
                </a:solidFill>
              </a:rPr>
              <a:t>​</a:t>
            </a:r>
          </a:p>
          <a:p>
            <a:pPr marL="628650" lvl="1" indent="-171450">
              <a:spcBef>
                <a:spcPts val="300"/>
              </a:spcBef>
              <a:buFont typeface="Courier New,monospace"/>
              <a:buChar char="o"/>
            </a:pPr>
            <a:r>
              <a:rPr lang="en-GB" sz="1200">
                <a:solidFill>
                  <a:srgbClr val="425563"/>
                </a:solidFill>
              </a:rPr>
              <a:t>API Secrets</a:t>
            </a:r>
            <a:r>
              <a:rPr lang="en-US" sz="1200">
                <a:solidFill>
                  <a:srgbClr val="636467"/>
                </a:solidFill>
              </a:rPr>
              <a:t>​</a:t>
            </a:r>
          </a:p>
          <a:p>
            <a:pPr marL="171450" indent="-171450">
              <a:spcBef>
                <a:spcPts val="300"/>
              </a:spcBef>
              <a:buFont typeface="Arial,Sans-Serif"/>
              <a:buChar char="•"/>
            </a:pPr>
            <a:r>
              <a:rPr lang="en-GB" sz="1200">
                <a:solidFill>
                  <a:srgbClr val="636467"/>
                </a:solidFill>
              </a:rPr>
              <a:t>Honeypots such as the Citrix, SMB, Endpoint honeypot can be external facing and the other honeypots can be deployed internally (which can capture lateral movement alerts).</a:t>
            </a:r>
            <a:r>
              <a:rPr lang="en-US" sz="1200">
                <a:solidFill>
                  <a:srgbClr val="636467"/>
                </a:solidFill>
              </a:rPr>
              <a:t>​</a:t>
            </a:r>
          </a:p>
          <a:p>
            <a:pPr marL="171450" indent="-171450">
              <a:spcBef>
                <a:spcPts val="300"/>
              </a:spcBef>
              <a:buFont typeface="Arial,Sans-Serif"/>
              <a:buChar char="•"/>
            </a:pPr>
            <a:r>
              <a:rPr lang="en-GB" sz="1200">
                <a:solidFill>
                  <a:srgbClr val="636467"/>
                </a:solidFill>
              </a:rPr>
              <a:t>The honeytokens will be distributed on the honeypots depending on the type of honeypot. </a:t>
            </a:r>
            <a:r>
              <a:rPr lang="en-US" sz="1200">
                <a:solidFill>
                  <a:srgbClr val="636467"/>
                </a:solidFill>
              </a:rPr>
              <a:t>​</a:t>
            </a:r>
          </a:p>
          <a:p>
            <a:pPr marL="171450" indent="-171450">
              <a:spcBef>
                <a:spcPts val="300"/>
              </a:spcBef>
              <a:buFont typeface="Arial,Sans-Serif"/>
              <a:buChar char="•"/>
            </a:pPr>
            <a:endParaRPr lang="en-GB" sz="1200">
              <a:solidFill>
                <a:srgbClr val="636467"/>
              </a:solidFill>
            </a:endParaRPr>
          </a:p>
          <a:p>
            <a:pPr marL="628650" marR="0" lvl="1" indent="-171450" defTabSz="914400" rtl="0" eaLnBrk="1" fontAlgn="auto" latinLnBrk="0" hangingPunct="1">
              <a:lnSpc>
                <a:spcPct val="100000"/>
              </a:lnSpc>
              <a:spcBef>
                <a:spcPts val="300"/>
              </a:spcBef>
              <a:spcAft>
                <a:spcPts val="0"/>
              </a:spcAft>
              <a:buClrTx/>
              <a:buSzTx/>
              <a:buFont typeface="Courier New,monospace"/>
              <a:buChar char="o"/>
              <a:tabLst/>
            </a:pPr>
            <a:r>
              <a:rPr lang="en-GB" sz="1200">
                <a:solidFill>
                  <a:srgbClr val="636467"/>
                </a:solidFill>
              </a:rPr>
              <a:t>​</a:t>
            </a:r>
            <a:endParaRPr lang="en-GB" sz="1200">
              <a:solidFill>
                <a:srgbClr val="636467"/>
              </a:solidFill>
              <a:latin typeface="+mn-lt"/>
              <a:ea typeface="+mn-ea"/>
              <a:cs typeface="+mn-cs"/>
            </a:endParaRPr>
          </a:p>
        </p:txBody>
      </p:sp>
    </p:spTree>
    <p:custDataLst>
      <p:custData r:id="rId1"/>
      <p:custData r:id="rId2"/>
    </p:custDataLst>
    <p:extLst>
      <p:ext uri="{BB962C8B-B14F-4D97-AF65-F5344CB8AC3E}">
        <p14:creationId xmlns:p14="http://schemas.microsoft.com/office/powerpoint/2010/main" val="423466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a:xfrm>
            <a:off x="637612" y="420631"/>
            <a:ext cx="8291116" cy="433388"/>
          </a:xfrm>
        </p:spPr>
        <p:txBody>
          <a:bodyPr/>
          <a:lstStyle/>
          <a:p>
            <a:r>
              <a:rPr lang="en-GB" sz="2800" b="1" dirty="0">
                <a:solidFill>
                  <a:srgbClr val="B23427"/>
                </a:solidFill>
                <a:latin typeface="Garamond"/>
                <a:cs typeface="Times New Roman"/>
              </a:rPr>
              <a:t>Option 3 - Indicative Approach and Timeline</a:t>
            </a:r>
          </a:p>
        </p:txBody>
      </p:sp>
      <p:sp>
        <p:nvSpPr>
          <p:cNvPr id="36" name="Arrow: Chevron 35">
            <a:extLst>
              <a:ext uri="{FF2B5EF4-FFF2-40B4-BE49-F238E27FC236}">
                <a16:creationId xmlns:a16="http://schemas.microsoft.com/office/drawing/2014/main" id="{C64456D8-DEEC-2FD3-3CEF-CECFE41B225E}"/>
              </a:ext>
            </a:extLst>
          </p:cNvPr>
          <p:cNvSpPr/>
          <p:nvPr/>
        </p:nvSpPr>
        <p:spPr>
          <a:xfrm>
            <a:off x="1342772" y="1640136"/>
            <a:ext cx="9777802" cy="418095"/>
          </a:xfrm>
          <a:prstGeom prst="chevron">
            <a:avLst>
              <a:gd name="adj" fmla="val 3420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noAutofit/>
          </a:bodyPr>
          <a:lstStyle/>
          <a:p>
            <a:pPr algn="ctr" defTabSz="742950">
              <a:defRPr/>
            </a:pPr>
            <a:r>
              <a:rPr lang="en-US" sz="1400" b="1">
                <a:solidFill>
                  <a:srgbClr val="FFFFFF"/>
                </a:solidFill>
                <a:latin typeface="Arial"/>
              </a:rPr>
              <a:t>Overall Phase 1, 2 &amp; 3</a:t>
            </a:r>
          </a:p>
        </p:txBody>
      </p:sp>
      <p:grpSp>
        <p:nvGrpSpPr>
          <p:cNvPr id="76" name="Group 75">
            <a:extLst>
              <a:ext uri="{FF2B5EF4-FFF2-40B4-BE49-F238E27FC236}">
                <a16:creationId xmlns:a16="http://schemas.microsoft.com/office/drawing/2014/main" id="{FF0A961F-02B4-54BD-C211-68DAA3F4B67E}"/>
              </a:ext>
            </a:extLst>
          </p:cNvPr>
          <p:cNvGrpSpPr/>
          <p:nvPr/>
        </p:nvGrpSpPr>
        <p:grpSpPr>
          <a:xfrm>
            <a:off x="7362436" y="2098027"/>
            <a:ext cx="741645" cy="702302"/>
            <a:chOff x="5642995" y="1472456"/>
            <a:chExt cx="912794" cy="864372"/>
          </a:xfrm>
        </p:grpSpPr>
        <p:graphicFrame>
          <p:nvGraphicFramePr>
            <p:cNvPr id="77" name="Chart 76">
              <a:extLst>
                <a:ext uri="{FF2B5EF4-FFF2-40B4-BE49-F238E27FC236}">
                  <a16:creationId xmlns:a16="http://schemas.microsoft.com/office/drawing/2014/main" id="{14C5B4B2-3CCA-C4EC-9B25-771DD37E094F}"/>
                </a:ext>
              </a:extLst>
            </p:cNvPr>
            <p:cNvGraphicFramePr/>
            <p:nvPr/>
          </p:nvGraphicFramePr>
          <p:xfrm>
            <a:off x="5642995" y="1472456"/>
            <a:ext cx="912794" cy="864372"/>
          </p:xfrm>
          <a:graphic>
            <a:graphicData uri="http://schemas.openxmlformats.org/drawingml/2006/chart">
              <c:chart xmlns:c="http://schemas.openxmlformats.org/drawingml/2006/chart" xmlns:r="http://schemas.openxmlformats.org/officeDocument/2006/relationships" r:id="rId3"/>
            </a:graphicData>
          </a:graphic>
        </p:graphicFrame>
        <p:grpSp>
          <p:nvGrpSpPr>
            <p:cNvPr id="78" name="Graphic 226">
              <a:extLst>
                <a:ext uri="{FF2B5EF4-FFF2-40B4-BE49-F238E27FC236}">
                  <a16:creationId xmlns:a16="http://schemas.microsoft.com/office/drawing/2014/main" id="{58E10C0C-FFF2-350B-1CEF-B2D60B384545}"/>
                </a:ext>
              </a:extLst>
            </p:cNvPr>
            <p:cNvGrpSpPr/>
            <p:nvPr/>
          </p:nvGrpSpPr>
          <p:grpSpPr>
            <a:xfrm>
              <a:off x="5993436" y="1767434"/>
              <a:ext cx="213006" cy="274142"/>
              <a:chOff x="8521654" y="6043127"/>
              <a:chExt cx="584073" cy="751712"/>
            </a:xfrm>
            <a:solidFill>
              <a:srgbClr val="00338D"/>
            </a:solidFill>
          </p:grpSpPr>
          <p:sp>
            <p:nvSpPr>
              <p:cNvPr id="79" name="Freeform: Shape 78">
                <a:extLst>
                  <a:ext uri="{FF2B5EF4-FFF2-40B4-BE49-F238E27FC236}">
                    <a16:creationId xmlns:a16="http://schemas.microsoft.com/office/drawing/2014/main" id="{A02DA6F2-CBB8-6C3A-8228-E8575AD34FF8}"/>
                  </a:ext>
                </a:extLst>
              </p:cNvPr>
              <p:cNvSpPr/>
              <p:nvPr/>
            </p:nvSpPr>
            <p:spPr>
              <a:xfrm>
                <a:off x="8629477" y="6147139"/>
                <a:ext cx="476250" cy="647700"/>
              </a:xfrm>
              <a:custGeom>
                <a:avLst/>
                <a:gdLst>
                  <a:gd name="connsiteX0" fmla="*/ 470726 w 476250"/>
                  <a:gd name="connsiteY0" fmla="*/ 649605 h 647700"/>
                  <a:gd name="connsiteX1" fmla="*/ 6191 w 476250"/>
                  <a:gd name="connsiteY1" fmla="*/ 649605 h 647700"/>
                  <a:gd name="connsiteX2" fmla="*/ 0 w 476250"/>
                  <a:gd name="connsiteY2" fmla="*/ 643414 h 647700"/>
                  <a:gd name="connsiteX3" fmla="*/ 0 w 476250"/>
                  <a:gd name="connsiteY3" fmla="*/ 6191 h 647700"/>
                  <a:gd name="connsiteX4" fmla="*/ 6191 w 476250"/>
                  <a:gd name="connsiteY4" fmla="*/ 0 h 647700"/>
                  <a:gd name="connsiteX5" fmla="*/ 354711 w 476250"/>
                  <a:gd name="connsiteY5" fmla="*/ 0 h 647700"/>
                  <a:gd name="connsiteX6" fmla="*/ 359093 w 476250"/>
                  <a:gd name="connsiteY6" fmla="*/ 1810 h 647700"/>
                  <a:gd name="connsiteX7" fmla="*/ 475202 w 476250"/>
                  <a:gd name="connsiteY7" fmla="*/ 117920 h 647700"/>
                  <a:gd name="connsiteX8" fmla="*/ 477012 w 476250"/>
                  <a:gd name="connsiteY8" fmla="*/ 122301 h 647700"/>
                  <a:gd name="connsiteX9" fmla="*/ 477012 w 476250"/>
                  <a:gd name="connsiteY9" fmla="*/ 643319 h 647700"/>
                  <a:gd name="connsiteX10" fmla="*/ 470726 w 476250"/>
                  <a:gd name="connsiteY10" fmla="*/ 649605 h 647700"/>
                  <a:gd name="connsiteX11" fmla="*/ 12383 w 476250"/>
                  <a:gd name="connsiteY11" fmla="*/ 637223 h 647700"/>
                  <a:gd name="connsiteX12" fmla="*/ 464534 w 476250"/>
                  <a:gd name="connsiteY12" fmla="*/ 637223 h 647700"/>
                  <a:gd name="connsiteX13" fmla="*/ 464534 w 476250"/>
                  <a:gd name="connsiteY13" fmla="*/ 124969 h 647700"/>
                  <a:gd name="connsiteX14" fmla="*/ 352044 w 476250"/>
                  <a:gd name="connsiteY14" fmla="*/ 12478 h 647700"/>
                  <a:gd name="connsiteX15" fmla="*/ 12287 w 476250"/>
                  <a:gd name="connsiteY15" fmla="*/ 12478 h 647700"/>
                  <a:gd name="connsiteX16" fmla="*/ 12287 w 476250"/>
                  <a:gd name="connsiteY16" fmla="*/ 637223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647700">
                    <a:moveTo>
                      <a:pt x="470726" y="649605"/>
                    </a:moveTo>
                    <a:lnTo>
                      <a:pt x="6191" y="649605"/>
                    </a:lnTo>
                    <a:cubicBezTo>
                      <a:pt x="2762" y="649605"/>
                      <a:pt x="0" y="646843"/>
                      <a:pt x="0" y="643414"/>
                    </a:cubicBezTo>
                    <a:lnTo>
                      <a:pt x="0" y="6191"/>
                    </a:lnTo>
                    <a:cubicBezTo>
                      <a:pt x="0" y="2763"/>
                      <a:pt x="2762" y="0"/>
                      <a:pt x="6191" y="0"/>
                    </a:cubicBezTo>
                    <a:lnTo>
                      <a:pt x="354711" y="0"/>
                    </a:lnTo>
                    <a:cubicBezTo>
                      <a:pt x="356330" y="0"/>
                      <a:pt x="357950" y="667"/>
                      <a:pt x="359093" y="1810"/>
                    </a:cubicBezTo>
                    <a:lnTo>
                      <a:pt x="475202" y="117920"/>
                    </a:lnTo>
                    <a:cubicBezTo>
                      <a:pt x="476345" y="119063"/>
                      <a:pt x="477012" y="120682"/>
                      <a:pt x="477012" y="122301"/>
                    </a:cubicBezTo>
                    <a:lnTo>
                      <a:pt x="477012" y="643319"/>
                    </a:lnTo>
                    <a:cubicBezTo>
                      <a:pt x="476917" y="646843"/>
                      <a:pt x="474155" y="649605"/>
                      <a:pt x="470726" y="649605"/>
                    </a:cubicBezTo>
                    <a:close/>
                    <a:moveTo>
                      <a:pt x="12383" y="637223"/>
                    </a:moveTo>
                    <a:lnTo>
                      <a:pt x="464534" y="637223"/>
                    </a:lnTo>
                    <a:lnTo>
                      <a:pt x="464534" y="124969"/>
                    </a:lnTo>
                    <a:lnTo>
                      <a:pt x="352044" y="12478"/>
                    </a:lnTo>
                    <a:lnTo>
                      <a:pt x="12287" y="12478"/>
                    </a:lnTo>
                    <a:lnTo>
                      <a:pt x="12287" y="637223"/>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0" name="Freeform: Shape 79">
                <a:extLst>
                  <a:ext uri="{FF2B5EF4-FFF2-40B4-BE49-F238E27FC236}">
                    <a16:creationId xmlns:a16="http://schemas.microsoft.com/office/drawing/2014/main" id="{09206F0A-6DDF-A2FC-65B3-4FC53BAA4B67}"/>
                  </a:ext>
                </a:extLst>
              </p:cNvPr>
              <p:cNvSpPr/>
              <p:nvPr/>
            </p:nvSpPr>
            <p:spPr>
              <a:xfrm>
                <a:off x="8521654" y="6043127"/>
                <a:ext cx="476250" cy="647700"/>
              </a:xfrm>
              <a:custGeom>
                <a:avLst/>
                <a:gdLst>
                  <a:gd name="connsiteX0" fmla="*/ 6191 w 476250"/>
                  <a:gd name="connsiteY0" fmla="*/ 649605 h 647700"/>
                  <a:gd name="connsiteX1" fmla="*/ 0 w 476250"/>
                  <a:gd name="connsiteY1" fmla="*/ 643414 h 647700"/>
                  <a:gd name="connsiteX2" fmla="*/ 0 w 476250"/>
                  <a:gd name="connsiteY2" fmla="*/ 6191 h 647700"/>
                  <a:gd name="connsiteX3" fmla="*/ 6191 w 476250"/>
                  <a:gd name="connsiteY3" fmla="*/ 0 h 647700"/>
                  <a:gd name="connsiteX4" fmla="*/ 470726 w 476250"/>
                  <a:gd name="connsiteY4" fmla="*/ 0 h 647700"/>
                  <a:gd name="connsiteX5" fmla="*/ 476917 w 476250"/>
                  <a:gd name="connsiteY5" fmla="*/ 6191 h 647700"/>
                  <a:gd name="connsiteX6" fmla="*/ 470726 w 476250"/>
                  <a:gd name="connsiteY6" fmla="*/ 12382 h 647700"/>
                  <a:gd name="connsiteX7" fmla="*/ 12383 w 476250"/>
                  <a:gd name="connsiteY7" fmla="*/ 12382 h 647700"/>
                  <a:gd name="connsiteX8" fmla="*/ 12383 w 476250"/>
                  <a:gd name="connsiteY8" fmla="*/ 643414 h 647700"/>
                  <a:gd name="connsiteX9" fmla="*/ 6191 w 476250"/>
                  <a:gd name="connsiteY9" fmla="*/ 64960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647700">
                    <a:moveTo>
                      <a:pt x="6191" y="649605"/>
                    </a:moveTo>
                    <a:cubicBezTo>
                      <a:pt x="2762" y="649605"/>
                      <a:pt x="0" y="646843"/>
                      <a:pt x="0" y="643414"/>
                    </a:cubicBezTo>
                    <a:lnTo>
                      <a:pt x="0" y="6191"/>
                    </a:lnTo>
                    <a:cubicBezTo>
                      <a:pt x="0" y="2763"/>
                      <a:pt x="2762" y="0"/>
                      <a:pt x="6191" y="0"/>
                    </a:cubicBezTo>
                    <a:lnTo>
                      <a:pt x="470726" y="0"/>
                    </a:lnTo>
                    <a:cubicBezTo>
                      <a:pt x="474155" y="0"/>
                      <a:pt x="476917" y="2763"/>
                      <a:pt x="476917" y="6191"/>
                    </a:cubicBezTo>
                    <a:cubicBezTo>
                      <a:pt x="476917" y="9620"/>
                      <a:pt x="474155" y="12382"/>
                      <a:pt x="470726" y="12382"/>
                    </a:cubicBezTo>
                    <a:lnTo>
                      <a:pt x="12383" y="12382"/>
                    </a:lnTo>
                    <a:lnTo>
                      <a:pt x="12383" y="643414"/>
                    </a:lnTo>
                    <a:cubicBezTo>
                      <a:pt x="12383" y="646843"/>
                      <a:pt x="9620" y="649605"/>
                      <a:pt x="6191" y="649605"/>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1" name="Freeform: Shape 80">
                <a:extLst>
                  <a:ext uri="{FF2B5EF4-FFF2-40B4-BE49-F238E27FC236}">
                    <a16:creationId xmlns:a16="http://schemas.microsoft.com/office/drawing/2014/main" id="{73A25D0A-37D4-1D44-D89F-67E1BC1871C3}"/>
                  </a:ext>
                </a:extLst>
              </p:cNvPr>
              <p:cNvSpPr/>
              <p:nvPr/>
            </p:nvSpPr>
            <p:spPr>
              <a:xfrm>
                <a:off x="8977902" y="6147157"/>
                <a:ext cx="123825" cy="123825"/>
              </a:xfrm>
              <a:custGeom>
                <a:avLst/>
                <a:gdLst>
                  <a:gd name="connsiteX0" fmla="*/ 122491 w 123825"/>
                  <a:gd name="connsiteY0" fmla="*/ 128475 h 123825"/>
                  <a:gd name="connsiteX1" fmla="*/ 122301 w 123825"/>
                  <a:gd name="connsiteY1" fmla="*/ 128475 h 123825"/>
                  <a:gd name="connsiteX2" fmla="*/ 6191 w 123825"/>
                  <a:gd name="connsiteY2" fmla="*/ 128475 h 123825"/>
                  <a:gd name="connsiteX3" fmla="*/ 0 w 123825"/>
                  <a:gd name="connsiteY3" fmla="*/ 122284 h 123825"/>
                  <a:gd name="connsiteX4" fmla="*/ 0 w 123825"/>
                  <a:gd name="connsiteY4" fmla="*/ 6174 h 123825"/>
                  <a:gd name="connsiteX5" fmla="*/ 3810 w 123825"/>
                  <a:gd name="connsiteY5" fmla="*/ 459 h 123825"/>
                  <a:gd name="connsiteX6" fmla="*/ 10573 w 123825"/>
                  <a:gd name="connsiteY6" fmla="*/ 1792 h 123825"/>
                  <a:gd name="connsiteX7" fmla="*/ 125825 w 123825"/>
                  <a:gd name="connsiteY7" fmla="*/ 117140 h 123825"/>
                  <a:gd name="connsiteX8" fmla="*/ 128683 w 123825"/>
                  <a:gd name="connsiteY8" fmla="*/ 122284 h 123825"/>
                  <a:gd name="connsiteX9" fmla="*/ 122491 w 123825"/>
                  <a:gd name="connsiteY9" fmla="*/ 128475 h 123825"/>
                  <a:gd name="connsiteX10" fmla="*/ 12382 w 123825"/>
                  <a:gd name="connsiteY10" fmla="*/ 116092 h 123825"/>
                  <a:gd name="connsiteX11" fmla="*/ 107347 w 123825"/>
                  <a:gd name="connsiteY11" fmla="*/ 116092 h 123825"/>
                  <a:gd name="connsiteX12" fmla="*/ 12382 w 123825"/>
                  <a:gd name="connsiteY12" fmla="*/ 21128 h 123825"/>
                  <a:gd name="connsiteX13" fmla="*/ 12382 w 123825"/>
                  <a:gd name="connsiteY13" fmla="*/ 11609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3825" h="123825">
                    <a:moveTo>
                      <a:pt x="122491" y="128475"/>
                    </a:moveTo>
                    <a:cubicBezTo>
                      <a:pt x="122491" y="128475"/>
                      <a:pt x="122396" y="128475"/>
                      <a:pt x="122301" y="128475"/>
                    </a:cubicBezTo>
                    <a:lnTo>
                      <a:pt x="6191" y="128475"/>
                    </a:lnTo>
                    <a:cubicBezTo>
                      <a:pt x="2762" y="128475"/>
                      <a:pt x="0" y="125713"/>
                      <a:pt x="0" y="122284"/>
                    </a:cubicBezTo>
                    <a:lnTo>
                      <a:pt x="0" y="6174"/>
                    </a:lnTo>
                    <a:cubicBezTo>
                      <a:pt x="0" y="3697"/>
                      <a:pt x="1524" y="1411"/>
                      <a:pt x="3810" y="459"/>
                    </a:cubicBezTo>
                    <a:cubicBezTo>
                      <a:pt x="6191" y="-494"/>
                      <a:pt x="8763" y="78"/>
                      <a:pt x="10573" y="1792"/>
                    </a:cubicBezTo>
                    <a:lnTo>
                      <a:pt x="125825" y="117140"/>
                    </a:lnTo>
                    <a:cubicBezTo>
                      <a:pt x="127540" y="118283"/>
                      <a:pt x="128683" y="120188"/>
                      <a:pt x="128683" y="122284"/>
                    </a:cubicBezTo>
                    <a:cubicBezTo>
                      <a:pt x="128683" y="125713"/>
                      <a:pt x="125921" y="128475"/>
                      <a:pt x="122491" y="128475"/>
                    </a:cubicBezTo>
                    <a:close/>
                    <a:moveTo>
                      <a:pt x="12382" y="116092"/>
                    </a:moveTo>
                    <a:lnTo>
                      <a:pt x="107347" y="116092"/>
                    </a:lnTo>
                    <a:lnTo>
                      <a:pt x="12382" y="21128"/>
                    </a:lnTo>
                    <a:lnTo>
                      <a:pt x="12382" y="116092"/>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2" name="Freeform: Shape 81">
                <a:extLst>
                  <a:ext uri="{FF2B5EF4-FFF2-40B4-BE49-F238E27FC236}">
                    <a16:creationId xmlns:a16="http://schemas.microsoft.com/office/drawing/2014/main" id="{2F4B83FD-BA4D-A354-C894-AE220B2797E2}"/>
                  </a:ext>
                </a:extLst>
              </p:cNvPr>
              <p:cNvSpPr/>
              <p:nvPr/>
            </p:nvSpPr>
            <p:spPr>
              <a:xfrm>
                <a:off x="8751207" y="6348784"/>
                <a:ext cx="228600" cy="228600"/>
              </a:xfrm>
              <a:custGeom>
                <a:avLst/>
                <a:gdLst>
                  <a:gd name="connsiteX0" fmla="*/ 116681 w 228600"/>
                  <a:gd name="connsiteY0" fmla="*/ 233648 h 228600"/>
                  <a:gd name="connsiteX1" fmla="*/ 0 w 228600"/>
                  <a:gd name="connsiteY1" fmla="*/ 116777 h 228600"/>
                  <a:gd name="connsiteX2" fmla="*/ 116681 w 228600"/>
                  <a:gd name="connsiteY2" fmla="*/ 0 h 228600"/>
                  <a:gd name="connsiteX3" fmla="*/ 233553 w 228600"/>
                  <a:gd name="connsiteY3" fmla="*/ 116777 h 228600"/>
                  <a:gd name="connsiteX4" fmla="*/ 116681 w 228600"/>
                  <a:gd name="connsiteY4" fmla="*/ 233648 h 228600"/>
                  <a:gd name="connsiteX5" fmla="*/ 116681 w 228600"/>
                  <a:gd name="connsiteY5" fmla="*/ 12382 h 228600"/>
                  <a:gd name="connsiteX6" fmla="*/ 12383 w 228600"/>
                  <a:gd name="connsiteY6" fmla="*/ 116777 h 228600"/>
                  <a:gd name="connsiteX7" fmla="*/ 116681 w 228600"/>
                  <a:gd name="connsiteY7" fmla="*/ 221266 h 228600"/>
                  <a:gd name="connsiteX8" fmla="*/ 221171 w 228600"/>
                  <a:gd name="connsiteY8" fmla="*/ 116777 h 228600"/>
                  <a:gd name="connsiteX9" fmla="*/ 116681 w 228600"/>
                  <a:gd name="connsiteY9" fmla="*/ 12382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228600">
                    <a:moveTo>
                      <a:pt x="116681" y="233648"/>
                    </a:moveTo>
                    <a:cubicBezTo>
                      <a:pt x="52292" y="233648"/>
                      <a:pt x="0" y="181165"/>
                      <a:pt x="0" y="116777"/>
                    </a:cubicBezTo>
                    <a:cubicBezTo>
                      <a:pt x="0" y="52388"/>
                      <a:pt x="52388" y="0"/>
                      <a:pt x="116681" y="0"/>
                    </a:cubicBezTo>
                    <a:cubicBezTo>
                      <a:pt x="181166" y="0"/>
                      <a:pt x="233553" y="52388"/>
                      <a:pt x="233553" y="116777"/>
                    </a:cubicBezTo>
                    <a:cubicBezTo>
                      <a:pt x="233553" y="181260"/>
                      <a:pt x="181166" y="233648"/>
                      <a:pt x="116681" y="233648"/>
                    </a:cubicBezTo>
                    <a:close/>
                    <a:moveTo>
                      <a:pt x="116681" y="12382"/>
                    </a:moveTo>
                    <a:cubicBezTo>
                      <a:pt x="59150" y="12382"/>
                      <a:pt x="12383" y="59245"/>
                      <a:pt x="12383" y="116777"/>
                    </a:cubicBezTo>
                    <a:cubicBezTo>
                      <a:pt x="12383" y="174403"/>
                      <a:pt x="59150" y="221266"/>
                      <a:pt x="116681" y="221266"/>
                    </a:cubicBezTo>
                    <a:cubicBezTo>
                      <a:pt x="174308" y="221266"/>
                      <a:pt x="221171" y="174403"/>
                      <a:pt x="221171" y="116777"/>
                    </a:cubicBezTo>
                    <a:cubicBezTo>
                      <a:pt x="221171" y="59245"/>
                      <a:pt x="174308" y="12382"/>
                      <a:pt x="116681" y="1238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3" name="Freeform: Shape 82">
                <a:extLst>
                  <a:ext uri="{FF2B5EF4-FFF2-40B4-BE49-F238E27FC236}">
                    <a16:creationId xmlns:a16="http://schemas.microsoft.com/office/drawing/2014/main" id="{FE7C385E-F3DB-10C6-EAB7-5BEDB994137D}"/>
                  </a:ext>
                </a:extLst>
              </p:cNvPr>
              <p:cNvSpPr/>
              <p:nvPr/>
            </p:nvSpPr>
            <p:spPr>
              <a:xfrm>
                <a:off x="8832932" y="6304112"/>
                <a:ext cx="66675" cy="57150"/>
              </a:xfrm>
              <a:custGeom>
                <a:avLst/>
                <a:gdLst>
                  <a:gd name="connsiteX0" fmla="*/ 63817 w 66675"/>
                  <a:gd name="connsiteY0" fmla="*/ 60960 h 57150"/>
                  <a:gd name="connsiteX1" fmla="*/ 62198 w 66675"/>
                  <a:gd name="connsiteY1" fmla="*/ 60770 h 57150"/>
                  <a:gd name="connsiteX2" fmla="*/ 7906 w 66675"/>
                  <a:gd name="connsiteY2" fmla="*/ 60770 h 57150"/>
                  <a:gd name="connsiteX3" fmla="*/ 2476 w 66675"/>
                  <a:gd name="connsiteY3" fmla="*/ 59721 h 57150"/>
                  <a:gd name="connsiteX4" fmla="*/ 0 w 66675"/>
                  <a:gd name="connsiteY4" fmla="*/ 54769 h 57150"/>
                  <a:gd name="connsiteX5" fmla="*/ 0 w 66675"/>
                  <a:gd name="connsiteY5" fmla="*/ 6191 h 57150"/>
                  <a:gd name="connsiteX6" fmla="*/ 6191 w 66675"/>
                  <a:gd name="connsiteY6" fmla="*/ 0 h 57150"/>
                  <a:gd name="connsiteX7" fmla="*/ 63722 w 66675"/>
                  <a:gd name="connsiteY7" fmla="*/ 0 h 57150"/>
                  <a:gd name="connsiteX8" fmla="*/ 69913 w 66675"/>
                  <a:gd name="connsiteY8" fmla="*/ 6191 h 57150"/>
                  <a:gd name="connsiteX9" fmla="*/ 69913 w 66675"/>
                  <a:gd name="connsiteY9" fmla="*/ 54769 h 57150"/>
                  <a:gd name="connsiteX10" fmla="*/ 67437 w 66675"/>
                  <a:gd name="connsiteY10" fmla="*/ 59721 h 57150"/>
                  <a:gd name="connsiteX11" fmla="*/ 63817 w 66675"/>
                  <a:gd name="connsiteY11" fmla="*/ 60960 h 57150"/>
                  <a:gd name="connsiteX12" fmla="*/ 34957 w 66675"/>
                  <a:gd name="connsiteY12" fmla="*/ 44672 h 57150"/>
                  <a:gd name="connsiteX13" fmla="*/ 57626 w 66675"/>
                  <a:gd name="connsiteY13" fmla="*/ 46863 h 57150"/>
                  <a:gd name="connsiteX14" fmla="*/ 57626 w 66675"/>
                  <a:gd name="connsiteY14" fmla="*/ 12287 h 57150"/>
                  <a:gd name="connsiteX15" fmla="*/ 12478 w 66675"/>
                  <a:gd name="connsiteY15" fmla="*/ 12287 h 57150"/>
                  <a:gd name="connsiteX16" fmla="*/ 12478 w 66675"/>
                  <a:gd name="connsiteY16" fmla="*/ 46863 h 57150"/>
                  <a:gd name="connsiteX17" fmla="*/ 34957 w 66675"/>
                  <a:gd name="connsiteY17" fmla="*/ 4467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6675" h="57150">
                    <a:moveTo>
                      <a:pt x="63817" y="60960"/>
                    </a:moveTo>
                    <a:cubicBezTo>
                      <a:pt x="63246" y="60960"/>
                      <a:pt x="62674" y="60865"/>
                      <a:pt x="62198" y="60770"/>
                    </a:cubicBezTo>
                    <a:cubicBezTo>
                      <a:pt x="44767" y="55912"/>
                      <a:pt x="25527" y="55912"/>
                      <a:pt x="7906" y="60770"/>
                    </a:cubicBezTo>
                    <a:cubicBezTo>
                      <a:pt x="6096" y="61246"/>
                      <a:pt x="4000" y="60865"/>
                      <a:pt x="2476" y="59721"/>
                    </a:cubicBezTo>
                    <a:cubicBezTo>
                      <a:pt x="953" y="58578"/>
                      <a:pt x="0" y="56769"/>
                      <a:pt x="0" y="54769"/>
                    </a:cubicBezTo>
                    <a:lnTo>
                      <a:pt x="0" y="6191"/>
                    </a:lnTo>
                    <a:cubicBezTo>
                      <a:pt x="0" y="2762"/>
                      <a:pt x="2762" y="0"/>
                      <a:pt x="6191" y="0"/>
                    </a:cubicBezTo>
                    <a:lnTo>
                      <a:pt x="63722" y="0"/>
                    </a:lnTo>
                    <a:cubicBezTo>
                      <a:pt x="67151" y="0"/>
                      <a:pt x="69913" y="2762"/>
                      <a:pt x="69913" y="6191"/>
                    </a:cubicBezTo>
                    <a:lnTo>
                      <a:pt x="69913" y="54769"/>
                    </a:lnTo>
                    <a:cubicBezTo>
                      <a:pt x="69913" y="56674"/>
                      <a:pt x="69056" y="58484"/>
                      <a:pt x="67437" y="59721"/>
                    </a:cubicBezTo>
                    <a:cubicBezTo>
                      <a:pt x="66484" y="60484"/>
                      <a:pt x="65151" y="60960"/>
                      <a:pt x="63817" y="60960"/>
                    </a:cubicBezTo>
                    <a:close/>
                    <a:moveTo>
                      <a:pt x="34957" y="44672"/>
                    </a:moveTo>
                    <a:cubicBezTo>
                      <a:pt x="42577" y="44672"/>
                      <a:pt x="50197" y="45434"/>
                      <a:pt x="57626" y="46863"/>
                    </a:cubicBezTo>
                    <a:lnTo>
                      <a:pt x="57626" y="12287"/>
                    </a:lnTo>
                    <a:lnTo>
                      <a:pt x="12478" y="12287"/>
                    </a:lnTo>
                    <a:lnTo>
                      <a:pt x="12478" y="46863"/>
                    </a:lnTo>
                    <a:cubicBezTo>
                      <a:pt x="19812" y="45434"/>
                      <a:pt x="27337" y="44672"/>
                      <a:pt x="34957" y="4467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4" name="Freeform: Shape 83">
                <a:extLst>
                  <a:ext uri="{FF2B5EF4-FFF2-40B4-BE49-F238E27FC236}">
                    <a16:creationId xmlns:a16="http://schemas.microsoft.com/office/drawing/2014/main" id="{A8F06AF9-C6EC-E260-1FE8-B4F2DE2E0F4B}"/>
                  </a:ext>
                </a:extLst>
              </p:cNvPr>
              <p:cNvSpPr/>
              <p:nvPr/>
            </p:nvSpPr>
            <p:spPr>
              <a:xfrm>
                <a:off x="8939927" y="6356788"/>
                <a:ext cx="76200" cy="85725"/>
              </a:xfrm>
              <a:custGeom>
                <a:avLst/>
                <a:gdLst>
                  <a:gd name="connsiteX0" fmla="*/ 34927 w 76200"/>
                  <a:gd name="connsiteY0" fmla="*/ 86579 h 85725"/>
                  <a:gd name="connsiteX1" fmla="*/ 32546 w 76200"/>
                  <a:gd name="connsiteY1" fmla="*/ 86103 h 85725"/>
                  <a:gd name="connsiteX2" fmla="*/ 28926 w 76200"/>
                  <a:gd name="connsiteY2" fmla="*/ 82007 h 85725"/>
                  <a:gd name="connsiteX3" fmla="*/ 18448 w 76200"/>
                  <a:gd name="connsiteY3" fmla="*/ 56670 h 85725"/>
                  <a:gd name="connsiteX4" fmla="*/ 1780 w 76200"/>
                  <a:gd name="connsiteY4" fmla="*/ 34858 h 85725"/>
                  <a:gd name="connsiteX5" fmla="*/ 65 w 76200"/>
                  <a:gd name="connsiteY5" fmla="*/ 29714 h 85725"/>
                  <a:gd name="connsiteX6" fmla="*/ 3113 w 76200"/>
                  <a:gd name="connsiteY6" fmla="*/ 25143 h 85725"/>
                  <a:gd name="connsiteX7" fmla="*/ 45214 w 76200"/>
                  <a:gd name="connsiteY7" fmla="*/ 854 h 85725"/>
                  <a:gd name="connsiteX8" fmla="*/ 49881 w 76200"/>
                  <a:gd name="connsiteY8" fmla="*/ 187 h 85725"/>
                  <a:gd name="connsiteX9" fmla="*/ 53596 w 76200"/>
                  <a:gd name="connsiteY9" fmla="*/ 3044 h 85725"/>
                  <a:gd name="connsiteX10" fmla="*/ 82361 w 76200"/>
                  <a:gd name="connsiteY10" fmla="*/ 52955 h 85725"/>
                  <a:gd name="connsiteX11" fmla="*/ 80075 w 76200"/>
                  <a:gd name="connsiteY11" fmla="*/ 61433 h 85725"/>
                  <a:gd name="connsiteX12" fmla="*/ 37975 w 76200"/>
                  <a:gd name="connsiteY12" fmla="*/ 85721 h 85725"/>
                  <a:gd name="connsiteX13" fmla="*/ 34927 w 76200"/>
                  <a:gd name="connsiteY13" fmla="*/ 86579 h 85725"/>
                  <a:gd name="connsiteX14" fmla="*/ 15972 w 76200"/>
                  <a:gd name="connsiteY14" fmla="*/ 31905 h 85725"/>
                  <a:gd name="connsiteX15" fmla="*/ 29116 w 76200"/>
                  <a:gd name="connsiteY15" fmla="*/ 50479 h 85725"/>
                  <a:gd name="connsiteX16" fmla="*/ 38451 w 76200"/>
                  <a:gd name="connsiteY16" fmla="*/ 71148 h 85725"/>
                  <a:gd name="connsiteX17" fmla="*/ 68455 w 76200"/>
                  <a:gd name="connsiteY17" fmla="*/ 53813 h 85725"/>
                  <a:gd name="connsiteX18" fmla="*/ 45881 w 76200"/>
                  <a:gd name="connsiteY18" fmla="*/ 14665 h 85725"/>
                  <a:gd name="connsiteX19" fmla="*/ 15972 w 76200"/>
                  <a:gd name="connsiteY19" fmla="*/ 3190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85725">
                    <a:moveTo>
                      <a:pt x="34927" y="86579"/>
                    </a:moveTo>
                    <a:cubicBezTo>
                      <a:pt x="34165" y="86579"/>
                      <a:pt x="33307" y="86388"/>
                      <a:pt x="32546" y="86103"/>
                    </a:cubicBezTo>
                    <a:cubicBezTo>
                      <a:pt x="30736" y="85341"/>
                      <a:pt x="29402" y="83816"/>
                      <a:pt x="28926" y="82007"/>
                    </a:cubicBezTo>
                    <a:cubicBezTo>
                      <a:pt x="26545" y="73054"/>
                      <a:pt x="23021" y="64481"/>
                      <a:pt x="18448" y="56670"/>
                    </a:cubicBezTo>
                    <a:cubicBezTo>
                      <a:pt x="13877" y="48670"/>
                      <a:pt x="8257" y="41335"/>
                      <a:pt x="1780" y="34858"/>
                    </a:cubicBezTo>
                    <a:cubicBezTo>
                      <a:pt x="446" y="33525"/>
                      <a:pt x="-220" y="31619"/>
                      <a:pt x="65" y="29714"/>
                    </a:cubicBezTo>
                    <a:cubicBezTo>
                      <a:pt x="351" y="27810"/>
                      <a:pt x="1399" y="26095"/>
                      <a:pt x="3113" y="25143"/>
                    </a:cubicBezTo>
                    <a:lnTo>
                      <a:pt x="45214" y="854"/>
                    </a:lnTo>
                    <a:cubicBezTo>
                      <a:pt x="46643" y="-4"/>
                      <a:pt x="48357" y="-194"/>
                      <a:pt x="49881" y="187"/>
                    </a:cubicBezTo>
                    <a:cubicBezTo>
                      <a:pt x="51500" y="568"/>
                      <a:pt x="52834" y="1616"/>
                      <a:pt x="53596" y="3044"/>
                    </a:cubicBezTo>
                    <a:lnTo>
                      <a:pt x="82361" y="52955"/>
                    </a:lnTo>
                    <a:cubicBezTo>
                      <a:pt x="84076" y="55908"/>
                      <a:pt x="83028" y="59718"/>
                      <a:pt x="80075" y="61433"/>
                    </a:cubicBezTo>
                    <a:lnTo>
                      <a:pt x="37975" y="85721"/>
                    </a:lnTo>
                    <a:cubicBezTo>
                      <a:pt x="37022" y="86293"/>
                      <a:pt x="35974" y="86579"/>
                      <a:pt x="34927" y="86579"/>
                    </a:cubicBezTo>
                    <a:close/>
                    <a:moveTo>
                      <a:pt x="15972" y="31905"/>
                    </a:moveTo>
                    <a:cubicBezTo>
                      <a:pt x="20925" y="37620"/>
                      <a:pt x="25402" y="43812"/>
                      <a:pt x="29116" y="50479"/>
                    </a:cubicBezTo>
                    <a:cubicBezTo>
                      <a:pt x="32927" y="56956"/>
                      <a:pt x="35974" y="63909"/>
                      <a:pt x="38451" y="71148"/>
                    </a:cubicBezTo>
                    <a:lnTo>
                      <a:pt x="68455" y="53813"/>
                    </a:lnTo>
                    <a:lnTo>
                      <a:pt x="45881" y="14665"/>
                    </a:lnTo>
                    <a:lnTo>
                      <a:pt x="15972" y="31905"/>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5" name="Freeform: Shape 84">
                <a:extLst>
                  <a:ext uri="{FF2B5EF4-FFF2-40B4-BE49-F238E27FC236}">
                    <a16:creationId xmlns:a16="http://schemas.microsoft.com/office/drawing/2014/main" id="{3EE0270E-E439-5C61-8FDE-EB9915E75605}"/>
                  </a:ext>
                </a:extLst>
              </p:cNvPr>
              <p:cNvSpPr/>
              <p:nvPr/>
            </p:nvSpPr>
            <p:spPr>
              <a:xfrm>
                <a:off x="8939832" y="6487855"/>
                <a:ext cx="76200" cy="85725"/>
              </a:xfrm>
              <a:custGeom>
                <a:avLst/>
                <a:gdLst>
                  <a:gd name="connsiteX0" fmla="*/ 48357 w 76200"/>
                  <a:gd name="connsiteY0" fmla="*/ 86576 h 85725"/>
                  <a:gd name="connsiteX1" fmla="*/ 45214 w 76200"/>
                  <a:gd name="connsiteY1" fmla="*/ 85719 h 85725"/>
                  <a:gd name="connsiteX2" fmla="*/ 3113 w 76200"/>
                  <a:gd name="connsiteY2" fmla="*/ 61430 h 85725"/>
                  <a:gd name="connsiteX3" fmla="*/ 65 w 76200"/>
                  <a:gd name="connsiteY3" fmla="*/ 56858 h 85725"/>
                  <a:gd name="connsiteX4" fmla="*/ 1875 w 76200"/>
                  <a:gd name="connsiteY4" fmla="*/ 51619 h 85725"/>
                  <a:gd name="connsiteX5" fmla="*/ 18543 w 76200"/>
                  <a:gd name="connsiteY5" fmla="*/ 29998 h 85725"/>
                  <a:gd name="connsiteX6" fmla="*/ 29021 w 76200"/>
                  <a:gd name="connsiteY6" fmla="*/ 4566 h 85725"/>
                  <a:gd name="connsiteX7" fmla="*/ 32641 w 76200"/>
                  <a:gd name="connsiteY7" fmla="*/ 470 h 85725"/>
                  <a:gd name="connsiteX8" fmla="*/ 38070 w 76200"/>
                  <a:gd name="connsiteY8" fmla="*/ 851 h 85725"/>
                  <a:gd name="connsiteX9" fmla="*/ 80170 w 76200"/>
                  <a:gd name="connsiteY9" fmla="*/ 25140 h 85725"/>
                  <a:gd name="connsiteX10" fmla="*/ 82456 w 76200"/>
                  <a:gd name="connsiteY10" fmla="*/ 33617 h 85725"/>
                  <a:gd name="connsiteX11" fmla="*/ 53691 w 76200"/>
                  <a:gd name="connsiteY11" fmla="*/ 83433 h 85725"/>
                  <a:gd name="connsiteX12" fmla="*/ 49881 w 76200"/>
                  <a:gd name="connsiteY12" fmla="*/ 86290 h 85725"/>
                  <a:gd name="connsiteX13" fmla="*/ 48357 w 76200"/>
                  <a:gd name="connsiteY13" fmla="*/ 86576 h 85725"/>
                  <a:gd name="connsiteX14" fmla="*/ 16162 w 76200"/>
                  <a:gd name="connsiteY14" fmla="*/ 54572 h 85725"/>
                  <a:gd name="connsiteX15" fmla="*/ 46071 w 76200"/>
                  <a:gd name="connsiteY15" fmla="*/ 71907 h 85725"/>
                  <a:gd name="connsiteX16" fmla="*/ 68645 w 76200"/>
                  <a:gd name="connsiteY16" fmla="*/ 32855 h 85725"/>
                  <a:gd name="connsiteX17" fmla="*/ 38641 w 76200"/>
                  <a:gd name="connsiteY17" fmla="*/ 15520 h 85725"/>
                  <a:gd name="connsiteX18" fmla="*/ 29307 w 76200"/>
                  <a:gd name="connsiteY18" fmla="*/ 36189 h 85725"/>
                  <a:gd name="connsiteX19" fmla="*/ 16162 w 76200"/>
                  <a:gd name="connsiteY19" fmla="*/ 54572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85725">
                    <a:moveTo>
                      <a:pt x="48357" y="86576"/>
                    </a:moveTo>
                    <a:cubicBezTo>
                      <a:pt x="47309" y="86576"/>
                      <a:pt x="46166" y="86290"/>
                      <a:pt x="45214" y="85719"/>
                    </a:cubicBezTo>
                    <a:lnTo>
                      <a:pt x="3113" y="61430"/>
                    </a:lnTo>
                    <a:cubicBezTo>
                      <a:pt x="1399" y="60478"/>
                      <a:pt x="351" y="58763"/>
                      <a:pt x="65" y="56858"/>
                    </a:cubicBezTo>
                    <a:cubicBezTo>
                      <a:pt x="-221" y="54953"/>
                      <a:pt x="446" y="53048"/>
                      <a:pt x="1875" y="51619"/>
                    </a:cubicBezTo>
                    <a:cubicBezTo>
                      <a:pt x="8257" y="45333"/>
                      <a:pt x="13876" y="37999"/>
                      <a:pt x="18543" y="29998"/>
                    </a:cubicBezTo>
                    <a:cubicBezTo>
                      <a:pt x="23020" y="22187"/>
                      <a:pt x="26544" y="13615"/>
                      <a:pt x="29021" y="4566"/>
                    </a:cubicBezTo>
                    <a:cubicBezTo>
                      <a:pt x="29497" y="2756"/>
                      <a:pt x="30831" y="1232"/>
                      <a:pt x="32641" y="470"/>
                    </a:cubicBezTo>
                    <a:cubicBezTo>
                      <a:pt x="34355" y="-292"/>
                      <a:pt x="36451" y="-102"/>
                      <a:pt x="38070" y="851"/>
                    </a:cubicBezTo>
                    <a:lnTo>
                      <a:pt x="80170" y="25140"/>
                    </a:lnTo>
                    <a:cubicBezTo>
                      <a:pt x="83123" y="26854"/>
                      <a:pt x="84171" y="30665"/>
                      <a:pt x="82456" y="33617"/>
                    </a:cubicBezTo>
                    <a:lnTo>
                      <a:pt x="53691" y="83433"/>
                    </a:lnTo>
                    <a:cubicBezTo>
                      <a:pt x="52834" y="84862"/>
                      <a:pt x="51500" y="85910"/>
                      <a:pt x="49881" y="86290"/>
                    </a:cubicBezTo>
                    <a:cubicBezTo>
                      <a:pt x="49405" y="86481"/>
                      <a:pt x="48833" y="86576"/>
                      <a:pt x="48357" y="86576"/>
                    </a:cubicBezTo>
                    <a:close/>
                    <a:moveTo>
                      <a:pt x="16162" y="54572"/>
                    </a:moveTo>
                    <a:lnTo>
                      <a:pt x="46071" y="71907"/>
                    </a:lnTo>
                    <a:lnTo>
                      <a:pt x="68645" y="32855"/>
                    </a:lnTo>
                    <a:lnTo>
                      <a:pt x="38641" y="15520"/>
                    </a:lnTo>
                    <a:cubicBezTo>
                      <a:pt x="36165" y="22759"/>
                      <a:pt x="33022" y="29712"/>
                      <a:pt x="29307" y="36189"/>
                    </a:cubicBezTo>
                    <a:cubicBezTo>
                      <a:pt x="25401" y="42761"/>
                      <a:pt x="21020" y="48952"/>
                      <a:pt x="16162" y="5457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6" name="Freeform: Shape 85">
                <a:extLst>
                  <a:ext uri="{FF2B5EF4-FFF2-40B4-BE49-F238E27FC236}">
                    <a16:creationId xmlns:a16="http://schemas.microsoft.com/office/drawing/2014/main" id="{D16BDA41-7150-F717-B8D3-B71A0E58D4B2}"/>
                  </a:ext>
                </a:extLst>
              </p:cNvPr>
              <p:cNvSpPr/>
              <p:nvPr/>
            </p:nvSpPr>
            <p:spPr>
              <a:xfrm>
                <a:off x="8833027" y="6566230"/>
                <a:ext cx="66675" cy="57150"/>
              </a:xfrm>
              <a:custGeom>
                <a:avLst/>
                <a:gdLst>
                  <a:gd name="connsiteX0" fmla="*/ 63722 w 66675"/>
                  <a:gd name="connsiteY0" fmla="*/ 60970 h 57150"/>
                  <a:gd name="connsiteX1" fmla="*/ 6191 w 66675"/>
                  <a:gd name="connsiteY1" fmla="*/ 60970 h 57150"/>
                  <a:gd name="connsiteX2" fmla="*/ 0 w 66675"/>
                  <a:gd name="connsiteY2" fmla="*/ 54779 h 57150"/>
                  <a:gd name="connsiteX3" fmla="*/ 0 w 66675"/>
                  <a:gd name="connsiteY3" fmla="*/ 6201 h 57150"/>
                  <a:gd name="connsiteX4" fmla="*/ 2477 w 66675"/>
                  <a:gd name="connsiteY4" fmla="*/ 1248 h 57150"/>
                  <a:gd name="connsiteX5" fmla="*/ 7906 w 66675"/>
                  <a:gd name="connsiteY5" fmla="*/ 200 h 57150"/>
                  <a:gd name="connsiteX6" fmla="*/ 62198 w 66675"/>
                  <a:gd name="connsiteY6" fmla="*/ 200 h 57150"/>
                  <a:gd name="connsiteX7" fmla="*/ 67628 w 66675"/>
                  <a:gd name="connsiteY7" fmla="*/ 1248 h 57150"/>
                  <a:gd name="connsiteX8" fmla="*/ 70104 w 66675"/>
                  <a:gd name="connsiteY8" fmla="*/ 6201 h 57150"/>
                  <a:gd name="connsiteX9" fmla="*/ 70104 w 66675"/>
                  <a:gd name="connsiteY9" fmla="*/ 54779 h 57150"/>
                  <a:gd name="connsiteX10" fmla="*/ 63722 w 66675"/>
                  <a:gd name="connsiteY10" fmla="*/ 60970 h 57150"/>
                  <a:gd name="connsiteX11" fmla="*/ 12287 w 66675"/>
                  <a:gd name="connsiteY11" fmla="*/ 48588 h 57150"/>
                  <a:gd name="connsiteX12" fmla="*/ 57436 w 66675"/>
                  <a:gd name="connsiteY12" fmla="*/ 48588 h 57150"/>
                  <a:gd name="connsiteX13" fmla="*/ 57436 w 66675"/>
                  <a:gd name="connsiteY13" fmla="*/ 14012 h 57150"/>
                  <a:gd name="connsiteX14" fmla="*/ 12287 w 66675"/>
                  <a:gd name="connsiteY14" fmla="*/ 14012 h 57150"/>
                  <a:gd name="connsiteX15" fmla="*/ 12287 w 66675"/>
                  <a:gd name="connsiteY15" fmla="*/ 48588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675" h="57150">
                    <a:moveTo>
                      <a:pt x="63722" y="60970"/>
                    </a:moveTo>
                    <a:lnTo>
                      <a:pt x="6191" y="60970"/>
                    </a:lnTo>
                    <a:cubicBezTo>
                      <a:pt x="2762" y="60970"/>
                      <a:pt x="0" y="58208"/>
                      <a:pt x="0" y="54779"/>
                    </a:cubicBezTo>
                    <a:lnTo>
                      <a:pt x="0" y="6201"/>
                    </a:lnTo>
                    <a:cubicBezTo>
                      <a:pt x="0" y="4296"/>
                      <a:pt x="858" y="2486"/>
                      <a:pt x="2477" y="1248"/>
                    </a:cubicBezTo>
                    <a:cubicBezTo>
                      <a:pt x="4001" y="105"/>
                      <a:pt x="6001" y="-276"/>
                      <a:pt x="7906" y="200"/>
                    </a:cubicBezTo>
                    <a:cubicBezTo>
                      <a:pt x="25432" y="5058"/>
                      <a:pt x="44672" y="5058"/>
                      <a:pt x="62198" y="200"/>
                    </a:cubicBezTo>
                    <a:cubicBezTo>
                      <a:pt x="64103" y="-276"/>
                      <a:pt x="66104" y="105"/>
                      <a:pt x="67628" y="1248"/>
                    </a:cubicBezTo>
                    <a:cubicBezTo>
                      <a:pt x="69152" y="2391"/>
                      <a:pt x="70104" y="4201"/>
                      <a:pt x="70104" y="6201"/>
                    </a:cubicBezTo>
                    <a:lnTo>
                      <a:pt x="70104" y="54779"/>
                    </a:lnTo>
                    <a:cubicBezTo>
                      <a:pt x="69914" y="58208"/>
                      <a:pt x="67151" y="60970"/>
                      <a:pt x="63722" y="60970"/>
                    </a:cubicBezTo>
                    <a:close/>
                    <a:moveTo>
                      <a:pt x="12287" y="48588"/>
                    </a:moveTo>
                    <a:lnTo>
                      <a:pt x="57436" y="48588"/>
                    </a:lnTo>
                    <a:lnTo>
                      <a:pt x="57436" y="14012"/>
                    </a:lnTo>
                    <a:cubicBezTo>
                      <a:pt x="42672" y="16965"/>
                      <a:pt x="27051" y="16965"/>
                      <a:pt x="12287" y="14012"/>
                    </a:cubicBezTo>
                    <a:lnTo>
                      <a:pt x="12287" y="48588"/>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7" name="Freeform: Shape 86">
                <a:extLst>
                  <a:ext uri="{FF2B5EF4-FFF2-40B4-BE49-F238E27FC236}">
                    <a16:creationId xmlns:a16="http://schemas.microsoft.com/office/drawing/2014/main" id="{E4475488-7339-004F-88AE-7CE681E1D4E6}"/>
                  </a:ext>
                </a:extLst>
              </p:cNvPr>
              <p:cNvSpPr/>
              <p:nvPr/>
            </p:nvSpPr>
            <p:spPr>
              <a:xfrm>
                <a:off x="8712825" y="6487950"/>
                <a:ext cx="76200" cy="85725"/>
              </a:xfrm>
              <a:custGeom>
                <a:avLst/>
                <a:gdLst>
                  <a:gd name="connsiteX0" fmla="*/ 34953 w 76200"/>
                  <a:gd name="connsiteY0" fmla="*/ 86481 h 85725"/>
                  <a:gd name="connsiteX1" fmla="*/ 29619 w 76200"/>
                  <a:gd name="connsiteY1" fmla="*/ 83338 h 85725"/>
                  <a:gd name="connsiteX2" fmla="*/ 854 w 76200"/>
                  <a:gd name="connsiteY2" fmla="*/ 33522 h 85725"/>
                  <a:gd name="connsiteX3" fmla="*/ 187 w 76200"/>
                  <a:gd name="connsiteY3" fmla="*/ 28855 h 85725"/>
                  <a:gd name="connsiteX4" fmla="*/ 3045 w 76200"/>
                  <a:gd name="connsiteY4" fmla="*/ 25140 h 85725"/>
                  <a:gd name="connsiteX5" fmla="*/ 45145 w 76200"/>
                  <a:gd name="connsiteY5" fmla="*/ 852 h 85725"/>
                  <a:gd name="connsiteX6" fmla="*/ 50574 w 76200"/>
                  <a:gd name="connsiteY6" fmla="*/ 470 h 85725"/>
                  <a:gd name="connsiteX7" fmla="*/ 54194 w 76200"/>
                  <a:gd name="connsiteY7" fmla="*/ 4566 h 85725"/>
                  <a:gd name="connsiteX8" fmla="*/ 64671 w 76200"/>
                  <a:gd name="connsiteY8" fmla="*/ 29903 h 85725"/>
                  <a:gd name="connsiteX9" fmla="*/ 81340 w 76200"/>
                  <a:gd name="connsiteY9" fmla="*/ 51715 h 85725"/>
                  <a:gd name="connsiteX10" fmla="*/ 83055 w 76200"/>
                  <a:gd name="connsiteY10" fmla="*/ 56858 h 85725"/>
                  <a:gd name="connsiteX11" fmla="*/ 80006 w 76200"/>
                  <a:gd name="connsiteY11" fmla="*/ 61430 h 85725"/>
                  <a:gd name="connsiteX12" fmla="*/ 38001 w 76200"/>
                  <a:gd name="connsiteY12" fmla="*/ 85624 h 85725"/>
                  <a:gd name="connsiteX13" fmla="*/ 34953 w 76200"/>
                  <a:gd name="connsiteY13" fmla="*/ 86481 h 85725"/>
                  <a:gd name="connsiteX14" fmla="*/ 14570 w 76200"/>
                  <a:gd name="connsiteY14" fmla="*/ 32665 h 85725"/>
                  <a:gd name="connsiteX15" fmla="*/ 37144 w 76200"/>
                  <a:gd name="connsiteY15" fmla="*/ 71812 h 85725"/>
                  <a:gd name="connsiteX16" fmla="*/ 67053 w 76200"/>
                  <a:gd name="connsiteY16" fmla="*/ 54572 h 85725"/>
                  <a:gd name="connsiteX17" fmla="*/ 53908 w 76200"/>
                  <a:gd name="connsiteY17" fmla="*/ 36094 h 85725"/>
                  <a:gd name="connsiteX18" fmla="*/ 44478 w 76200"/>
                  <a:gd name="connsiteY18" fmla="*/ 15425 h 85725"/>
                  <a:gd name="connsiteX19" fmla="*/ 14570 w 76200"/>
                  <a:gd name="connsiteY19" fmla="*/ 32665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85725">
                    <a:moveTo>
                      <a:pt x="34953" y="86481"/>
                    </a:moveTo>
                    <a:cubicBezTo>
                      <a:pt x="32858" y="86481"/>
                      <a:pt x="30762" y="85338"/>
                      <a:pt x="29619" y="83338"/>
                    </a:cubicBezTo>
                    <a:lnTo>
                      <a:pt x="854" y="33522"/>
                    </a:lnTo>
                    <a:cubicBezTo>
                      <a:pt x="-3" y="32093"/>
                      <a:pt x="-194" y="30379"/>
                      <a:pt x="187" y="28855"/>
                    </a:cubicBezTo>
                    <a:cubicBezTo>
                      <a:pt x="568" y="27235"/>
                      <a:pt x="1616" y="25902"/>
                      <a:pt x="3045" y="25140"/>
                    </a:cubicBezTo>
                    <a:lnTo>
                      <a:pt x="45145" y="852"/>
                    </a:lnTo>
                    <a:cubicBezTo>
                      <a:pt x="46764" y="-101"/>
                      <a:pt x="48860" y="-292"/>
                      <a:pt x="50574" y="470"/>
                    </a:cubicBezTo>
                    <a:cubicBezTo>
                      <a:pt x="52384" y="1232"/>
                      <a:pt x="53718" y="2756"/>
                      <a:pt x="54194" y="4566"/>
                    </a:cubicBezTo>
                    <a:cubicBezTo>
                      <a:pt x="56575" y="13519"/>
                      <a:pt x="60099" y="21997"/>
                      <a:pt x="64671" y="29903"/>
                    </a:cubicBezTo>
                    <a:cubicBezTo>
                      <a:pt x="69339" y="37903"/>
                      <a:pt x="74958" y="45238"/>
                      <a:pt x="81340" y="51715"/>
                    </a:cubicBezTo>
                    <a:cubicBezTo>
                      <a:pt x="82673" y="53048"/>
                      <a:pt x="83340" y="54954"/>
                      <a:pt x="83055" y="56858"/>
                    </a:cubicBezTo>
                    <a:cubicBezTo>
                      <a:pt x="82769" y="58763"/>
                      <a:pt x="81626" y="60478"/>
                      <a:pt x="80006" y="61430"/>
                    </a:cubicBezTo>
                    <a:lnTo>
                      <a:pt x="38001" y="85624"/>
                    </a:lnTo>
                    <a:cubicBezTo>
                      <a:pt x="37049" y="86195"/>
                      <a:pt x="36001" y="86481"/>
                      <a:pt x="34953" y="86481"/>
                    </a:cubicBezTo>
                    <a:close/>
                    <a:moveTo>
                      <a:pt x="14570" y="32665"/>
                    </a:moveTo>
                    <a:lnTo>
                      <a:pt x="37144" y="71812"/>
                    </a:lnTo>
                    <a:lnTo>
                      <a:pt x="67053" y="54572"/>
                    </a:lnTo>
                    <a:cubicBezTo>
                      <a:pt x="62100" y="48857"/>
                      <a:pt x="57718" y="42666"/>
                      <a:pt x="53908" y="36094"/>
                    </a:cubicBezTo>
                    <a:cubicBezTo>
                      <a:pt x="50098" y="29521"/>
                      <a:pt x="46955" y="22568"/>
                      <a:pt x="44478" y="15425"/>
                    </a:cubicBezTo>
                    <a:lnTo>
                      <a:pt x="14570" y="32665"/>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8" name="Freeform: Shape 87">
                <a:extLst>
                  <a:ext uri="{FF2B5EF4-FFF2-40B4-BE49-F238E27FC236}">
                    <a16:creationId xmlns:a16="http://schemas.microsoft.com/office/drawing/2014/main" id="{B22CFF19-CA4A-77E3-9F37-B1A5ADDFD130}"/>
                  </a:ext>
                </a:extLst>
              </p:cNvPr>
              <p:cNvSpPr/>
              <p:nvPr/>
            </p:nvSpPr>
            <p:spPr>
              <a:xfrm>
                <a:off x="8712662" y="6356884"/>
                <a:ext cx="76200" cy="85725"/>
              </a:xfrm>
              <a:custGeom>
                <a:avLst/>
                <a:gdLst>
                  <a:gd name="connsiteX0" fmla="*/ 48355 w 76200"/>
                  <a:gd name="connsiteY0" fmla="*/ 86484 h 85725"/>
                  <a:gd name="connsiteX1" fmla="*/ 45212 w 76200"/>
                  <a:gd name="connsiteY1" fmla="*/ 85626 h 85725"/>
                  <a:gd name="connsiteX2" fmla="*/ 3112 w 76200"/>
                  <a:gd name="connsiteY2" fmla="*/ 61338 h 85725"/>
                  <a:gd name="connsiteX3" fmla="*/ 826 w 76200"/>
                  <a:gd name="connsiteY3" fmla="*/ 52860 h 85725"/>
                  <a:gd name="connsiteX4" fmla="*/ 29591 w 76200"/>
                  <a:gd name="connsiteY4" fmla="*/ 3045 h 85725"/>
                  <a:gd name="connsiteX5" fmla="*/ 33306 w 76200"/>
                  <a:gd name="connsiteY5" fmla="*/ 187 h 85725"/>
                  <a:gd name="connsiteX6" fmla="*/ 37973 w 76200"/>
                  <a:gd name="connsiteY6" fmla="*/ 854 h 85725"/>
                  <a:gd name="connsiteX7" fmla="*/ 79979 w 76200"/>
                  <a:gd name="connsiteY7" fmla="*/ 25143 h 85725"/>
                  <a:gd name="connsiteX8" fmla="*/ 83027 w 76200"/>
                  <a:gd name="connsiteY8" fmla="*/ 29715 h 85725"/>
                  <a:gd name="connsiteX9" fmla="*/ 81217 w 76200"/>
                  <a:gd name="connsiteY9" fmla="*/ 34858 h 85725"/>
                  <a:gd name="connsiteX10" fmla="*/ 64548 w 76200"/>
                  <a:gd name="connsiteY10" fmla="*/ 56575 h 85725"/>
                  <a:gd name="connsiteX11" fmla="*/ 54071 w 76200"/>
                  <a:gd name="connsiteY11" fmla="*/ 81912 h 85725"/>
                  <a:gd name="connsiteX12" fmla="*/ 50451 w 76200"/>
                  <a:gd name="connsiteY12" fmla="*/ 86008 h 85725"/>
                  <a:gd name="connsiteX13" fmla="*/ 48355 w 76200"/>
                  <a:gd name="connsiteY13" fmla="*/ 86484 h 85725"/>
                  <a:gd name="connsiteX14" fmla="*/ 14732 w 76200"/>
                  <a:gd name="connsiteY14" fmla="*/ 53718 h 85725"/>
                  <a:gd name="connsiteX15" fmla="*/ 44736 w 76200"/>
                  <a:gd name="connsiteY15" fmla="*/ 71053 h 85725"/>
                  <a:gd name="connsiteX16" fmla="*/ 54166 w 76200"/>
                  <a:gd name="connsiteY16" fmla="*/ 50384 h 85725"/>
                  <a:gd name="connsiteX17" fmla="*/ 67310 w 76200"/>
                  <a:gd name="connsiteY17" fmla="*/ 32000 h 85725"/>
                  <a:gd name="connsiteX18" fmla="*/ 37402 w 76200"/>
                  <a:gd name="connsiteY18" fmla="*/ 14665 h 85725"/>
                  <a:gd name="connsiteX19" fmla="*/ 14732 w 76200"/>
                  <a:gd name="connsiteY19" fmla="*/ 537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200" h="85725">
                    <a:moveTo>
                      <a:pt x="48355" y="86484"/>
                    </a:moveTo>
                    <a:cubicBezTo>
                      <a:pt x="47308" y="86484"/>
                      <a:pt x="46260" y="86198"/>
                      <a:pt x="45212" y="85626"/>
                    </a:cubicBezTo>
                    <a:lnTo>
                      <a:pt x="3112" y="61338"/>
                    </a:lnTo>
                    <a:cubicBezTo>
                      <a:pt x="159" y="59623"/>
                      <a:pt x="-889" y="55813"/>
                      <a:pt x="826" y="52860"/>
                    </a:cubicBezTo>
                    <a:lnTo>
                      <a:pt x="29591" y="3045"/>
                    </a:lnTo>
                    <a:cubicBezTo>
                      <a:pt x="30448" y="1616"/>
                      <a:pt x="31782" y="568"/>
                      <a:pt x="33306" y="187"/>
                    </a:cubicBezTo>
                    <a:cubicBezTo>
                      <a:pt x="34925" y="-194"/>
                      <a:pt x="36545" y="-3"/>
                      <a:pt x="37973" y="854"/>
                    </a:cubicBezTo>
                    <a:lnTo>
                      <a:pt x="79979" y="25143"/>
                    </a:lnTo>
                    <a:cubicBezTo>
                      <a:pt x="81693" y="26095"/>
                      <a:pt x="82741" y="27809"/>
                      <a:pt x="83027" y="29715"/>
                    </a:cubicBezTo>
                    <a:cubicBezTo>
                      <a:pt x="83312" y="31620"/>
                      <a:pt x="82646" y="33525"/>
                      <a:pt x="81217" y="34858"/>
                    </a:cubicBezTo>
                    <a:cubicBezTo>
                      <a:pt x="74835" y="41145"/>
                      <a:pt x="69215" y="48479"/>
                      <a:pt x="64548" y="56575"/>
                    </a:cubicBezTo>
                    <a:cubicBezTo>
                      <a:pt x="59976" y="64481"/>
                      <a:pt x="56452" y="73053"/>
                      <a:pt x="54071" y="81912"/>
                    </a:cubicBezTo>
                    <a:cubicBezTo>
                      <a:pt x="53594" y="83817"/>
                      <a:pt x="52261" y="85341"/>
                      <a:pt x="50451" y="86008"/>
                    </a:cubicBezTo>
                    <a:cubicBezTo>
                      <a:pt x="49975" y="86293"/>
                      <a:pt x="49213" y="86484"/>
                      <a:pt x="48355" y="86484"/>
                    </a:cubicBezTo>
                    <a:close/>
                    <a:moveTo>
                      <a:pt x="14732" y="53718"/>
                    </a:moveTo>
                    <a:lnTo>
                      <a:pt x="44736" y="71053"/>
                    </a:lnTo>
                    <a:cubicBezTo>
                      <a:pt x="47212" y="63910"/>
                      <a:pt x="50356" y="56956"/>
                      <a:pt x="54166" y="50384"/>
                    </a:cubicBezTo>
                    <a:cubicBezTo>
                      <a:pt x="57976" y="43717"/>
                      <a:pt x="62453" y="37620"/>
                      <a:pt x="67310" y="32000"/>
                    </a:cubicBezTo>
                    <a:lnTo>
                      <a:pt x="37402" y="14665"/>
                    </a:lnTo>
                    <a:lnTo>
                      <a:pt x="14732" y="53718"/>
                    </a:ln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89" name="Freeform: Shape 88">
                <a:extLst>
                  <a:ext uri="{FF2B5EF4-FFF2-40B4-BE49-F238E27FC236}">
                    <a16:creationId xmlns:a16="http://schemas.microsoft.com/office/drawing/2014/main" id="{A8B38CA9-FBF4-84A4-AF7E-F61D4BE70B2D}"/>
                  </a:ext>
                </a:extLst>
              </p:cNvPr>
              <p:cNvSpPr/>
              <p:nvPr/>
            </p:nvSpPr>
            <p:spPr>
              <a:xfrm>
                <a:off x="8806357" y="6404124"/>
                <a:ext cx="114300" cy="114300"/>
              </a:xfrm>
              <a:custGeom>
                <a:avLst/>
                <a:gdLst>
                  <a:gd name="connsiteX0" fmla="*/ 61531 w 114300"/>
                  <a:gd name="connsiteY0" fmla="*/ 122967 h 114300"/>
                  <a:gd name="connsiteX1" fmla="*/ 0 w 114300"/>
                  <a:gd name="connsiteY1" fmla="*/ 61436 h 114300"/>
                  <a:gd name="connsiteX2" fmla="*/ 61531 w 114300"/>
                  <a:gd name="connsiteY2" fmla="*/ 0 h 114300"/>
                  <a:gd name="connsiteX3" fmla="*/ 123063 w 114300"/>
                  <a:gd name="connsiteY3" fmla="*/ 61436 h 114300"/>
                  <a:gd name="connsiteX4" fmla="*/ 61531 w 114300"/>
                  <a:gd name="connsiteY4" fmla="*/ 122967 h 114300"/>
                  <a:gd name="connsiteX5" fmla="*/ 61531 w 114300"/>
                  <a:gd name="connsiteY5" fmla="*/ 12382 h 114300"/>
                  <a:gd name="connsiteX6" fmla="*/ 12478 w 114300"/>
                  <a:gd name="connsiteY6" fmla="*/ 61436 h 114300"/>
                  <a:gd name="connsiteX7" fmla="*/ 61531 w 114300"/>
                  <a:gd name="connsiteY7" fmla="*/ 110585 h 114300"/>
                  <a:gd name="connsiteX8" fmla="*/ 110680 w 114300"/>
                  <a:gd name="connsiteY8" fmla="*/ 61436 h 114300"/>
                  <a:gd name="connsiteX9" fmla="*/ 61531 w 114300"/>
                  <a:gd name="connsiteY9" fmla="*/ 1238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 h="114300">
                    <a:moveTo>
                      <a:pt x="61531" y="122967"/>
                    </a:moveTo>
                    <a:cubicBezTo>
                      <a:pt x="27622" y="122967"/>
                      <a:pt x="0" y="95345"/>
                      <a:pt x="0" y="61436"/>
                    </a:cubicBezTo>
                    <a:cubicBezTo>
                      <a:pt x="0" y="27527"/>
                      <a:pt x="27622" y="0"/>
                      <a:pt x="61531" y="0"/>
                    </a:cubicBezTo>
                    <a:cubicBezTo>
                      <a:pt x="95440" y="0"/>
                      <a:pt x="123063" y="27527"/>
                      <a:pt x="123063" y="61436"/>
                    </a:cubicBezTo>
                    <a:cubicBezTo>
                      <a:pt x="123063" y="95345"/>
                      <a:pt x="95440" y="122967"/>
                      <a:pt x="61531" y="122967"/>
                    </a:cubicBezTo>
                    <a:close/>
                    <a:moveTo>
                      <a:pt x="61531" y="12382"/>
                    </a:moveTo>
                    <a:cubicBezTo>
                      <a:pt x="34480" y="12382"/>
                      <a:pt x="12478" y="34385"/>
                      <a:pt x="12478" y="61436"/>
                    </a:cubicBezTo>
                    <a:cubicBezTo>
                      <a:pt x="12478" y="88582"/>
                      <a:pt x="34480" y="110585"/>
                      <a:pt x="61531" y="110585"/>
                    </a:cubicBezTo>
                    <a:cubicBezTo>
                      <a:pt x="88678" y="110585"/>
                      <a:pt x="110680" y="88487"/>
                      <a:pt x="110680" y="61436"/>
                    </a:cubicBezTo>
                    <a:cubicBezTo>
                      <a:pt x="110680" y="34385"/>
                      <a:pt x="88678" y="12382"/>
                      <a:pt x="61531" y="1238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90" name="Freeform: Shape 89">
                <a:extLst>
                  <a:ext uri="{FF2B5EF4-FFF2-40B4-BE49-F238E27FC236}">
                    <a16:creationId xmlns:a16="http://schemas.microsoft.com/office/drawing/2014/main" id="{81A69FB7-9892-F5CF-4DE1-A3063C0730A8}"/>
                  </a:ext>
                </a:extLst>
              </p:cNvPr>
              <p:cNvSpPr/>
              <p:nvPr/>
            </p:nvSpPr>
            <p:spPr>
              <a:xfrm>
                <a:off x="8786735" y="6715021"/>
                <a:ext cx="161925" cy="9525"/>
              </a:xfrm>
              <a:custGeom>
                <a:avLst/>
                <a:gdLst>
                  <a:gd name="connsiteX0" fmla="*/ 158877 w 161925"/>
                  <a:gd name="connsiteY0" fmla="*/ 12382 h 9525"/>
                  <a:gd name="connsiteX1" fmla="*/ 158115 w 161925"/>
                  <a:gd name="connsiteY1" fmla="*/ 12382 h 9525"/>
                  <a:gd name="connsiteX2" fmla="*/ 157258 w 161925"/>
                  <a:gd name="connsiteY2" fmla="*/ 12382 h 9525"/>
                  <a:gd name="connsiteX3" fmla="*/ 156400 w 161925"/>
                  <a:gd name="connsiteY3" fmla="*/ 12382 h 9525"/>
                  <a:gd name="connsiteX4" fmla="*/ 155543 w 161925"/>
                  <a:gd name="connsiteY4" fmla="*/ 12382 h 9525"/>
                  <a:gd name="connsiteX5" fmla="*/ 154686 w 161925"/>
                  <a:gd name="connsiteY5" fmla="*/ 12382 h 9525"/>
                  <a:gd name="connsiteX6" fmla="*/ 153829 w 161925"/>
                  <a:gd name="connsiteY6" fmla="*/ 12382 h 9525"/>
                  <a:gd name="connsiteX7" fmla="*/ 152971 w 161925"/>
                  <a:gd name="connsiteY7" fmla="*/ 12382 h 9525"/>
                  <a:gd name="connsiteX8" fmla="*/ 152114 w 161925"/>
                  <a:gd name="connsiteY8" fmla="*/ 12382 h 9525"/>
                  <a:gd name="connsiteX9" fmla="*/ 151257 w 161925"/>
                  <a:gd name="connsiteY9" fmla="*/ 12382 h 9525"/>
                  <a:gd name="connsiteX10" fmla="*/ 150400 w 161925"/>
                  <a:gd name="connsiteY10" fmla="*/ 12382 h 9525"/>
                  <a:gd name="connsiteX11" fmla="*/ 149543 w 161925"/>
                  <a:gd name="connsiteY11" fmla="*/ 12382 h 9525"/>
                  <a:gd name="connsiteX12" fmla="*/ 148685 w 161925"/>
                  <a:gd name="connsiteY12" fmla="*/ 12382 h 9525"/>
                  <a:gd name="connsiteX13" fmla="*/ 147828 w 161925"/>
                  <a:gd name="connsiteY13" fmla="*/ 12382 h 9525"/>
                  <a:gd name="connsiteX14" fmla="*/ 146971 w 161925"/>
                  <a:gd name="connsiteY14" fmla="*/ 12382 h 9525"/>
                  <a:gd name="connsiteX15" fmla="*/ 146113 w 161925"/>
                  <a:gd name="connsiteY15" fmla="*/ 12382 h 9525"/>
                  <a:gd name="connsiteX16" fmla="*/ 145256 w 161925"/>
                  <a:gd name="connsiteY16" fmla="*/ 12382 h 9525"/>
                  <a:gd name="connsiteX17" fmla="*/ 144399 w 161925"/>
                  <a:gd name="connsiteY17" fmla="*/ 12382 h 9525"/>
                  <a:gd name="connsiteX18" fmla="*/ 143542 w 161925"/>
                  <a:gd name="connsiteY18" fmla="*/ 12382 h 9525"/>
                  <a:gd name="connsiteX19" fmla="*/ 142685 w 161925"/>
                  <a:gd name="connsiteY19" fmla="*/ 12382 h 9525"/>
                  <a:gd name="connsiteX20" fmla="*/ 141827 w 161925"/>
                  <a:gd name="connsiteY20" fmla="*/ 12382 h 9525"/>
                  <a:gd name="connsiteX21" fmla="*/ 140970 w 161925"/>
                  <a:gd name="connsiteY21" fmla="*/ 12382 h 9525"/>
                  <a:gd name="connsiteX22" fmla="*/ 140113 w 161925"/>
                  <a:gd name="connsiteY22" fmla="*/ 12382 h 9525"/>
                  <a:gd name="connsiteX23" fmla="*/ 139255 w 161925"/>
                  <a:gd name="connsiteY23" fmla="*/ 12382 h 9525"/>
                  <a:gd name="connsiteX24" fmla="*/ 138398 w 161925"/>
                  <a:gd name="connsiteY24" fmla="*/ 12382 h 9525"/>
                  <a:gd name="connsiteX25" fmla="*/ 137541 w 161925"/>
                  <a:gd name="connsiteY25" fmla="*/ 12382 h 9525"/>
                  <a:gd name="connsiteX26" fmla="*/ 136684 w 161925"/>
                  <a:gd name="connsiteY26" fmla="*/ 12382 h 9525"/>
                  <a:gd name="connsiteX27" fmla="*/ 135827 w 161925"/>
                  <a:gd name="connsiteY27" fmla="*/ 12382 h 9525"/>
                  <a:gd name="connsiteX28" fmla="*/ 134969 w 161925"/>
                  <a:gd name="connsiteY28" fmla="*/ 12382 h 9525"/>
                  <a:gd name="connsiteX29" fmla="*/ 134112 w 161925"/>
                  <a:gd name="connsiteY29" fmla="*/ 12382 h 9525"/>
                  <a:gd name="connsiteX30" fmla="*/ 133255 w 161925"/>
                  <a:gd name="connsiteY30" fmla="*/ 12382 h 9525"/>
                  <a:gd name="connsiteX31" fmla="*/ 132397 w 161925"/>
                  <a:gd name="connsiteY31" fmla="*/ 12382 h 9525"/>
                  <a:gd name="connsiteX32" fmla="*/ 131540 w 161925"/>
                  <a:gd name="connsiteY32" fmla="*/ 12382 h 9525"/>
                  <a:gd name="connsiteX33" fmla="*/ 130683 w 161925"/>
                  <a:gd name="connsiteY33" fmla="*/ 12382 h 9525"/>
                  <a:gd name="connsiteX34" fmla="*/ 129826 w 161925"/>
                  <a:gd name="connsiteY34" fmla="*/ 12382 h 9525"/>
                  <a:gd name="connsiteX35" fmla="*/ 128969 w 161925"/>
                  <a:gd name="connsiteY35" fmla="*/ 12382 h 9525"/>
                  <a:gd name="connsiteX36" fmla="*/ 128111 w 161925"/>
                  <a:gd name="connsiteY36" fmla="*/ 12382 h 9525"/>
                  <a:gd name="connsiteX37" fmla="*/ 127254 w 161925"/>
                  <a:gd name="connsiteY37" fmla="*/ 12382 h 9525"/>
                  <a:gd name="connsiteX38" fmla="*/ 126397 w 161925"/>
                  <a:gd name="connsiteY38" fmla="*/ 12382 h 9525"/>
                  <a:gd name="connsiteX39" fmla="*/ 125539 w 161925"/>
                  <a:gd name="connsiteY39" fmla="*/ 12382 h 9525"/>
                  <a:gd name="connsiteX40" fmla="*/ 124682 w 161925"/>
                  <a:gd name="connsiteY40" fmla="*/ 12382 h 9525"/>
                  <a:gd name="connsiteX41" fmla="*/ 123825 w 161925"/>
                  <a:gd name="connsiteY41" fmla="*/ 12382 h 9525"/>
                  <a:gd name="connsiteX42" fmla="*/ 122968 w 161925"/>
                  <a:gd name="connsiteY42" fmla="*/ 12382 h 9525"/>
                  <a:gd name="connsiteX43" fmla="*/ 122111 w 161925"/>
                  <a:gd name="connsiteY43" fmla="*/ 12382 h 9525"/>
                  <a:gd name="connsiteX44" fmla="*/ 121253 w 161925"/>
                  <a:gd name="connsiteY44" fmla="*/ 12382 h 9525"/>
                  <a:gd name="connsiteX45" fmla="*/ 120396 w 161925"/>
                  <a:gd name="connsiteY45" fmla="*/ 12382 h 9525"/>
                  <a:gd name="connsiteX46" fmla="*/ 119539 w 161925"/>
                  <a:gd name="connsiteY46" fmla="*/ 12382 h 9525"/>
                  <a:gd name="connsiteX47" fmla="*/ 118681 w 161925"/>
                  <a:gd name="connsiteY47" fmla="*/ 12382 h 9525"/>
                  <a:gd name="connsiteX48" fmla="*/ 117824 w 161925"/>
                  <a:gd name="connsiteY48" fmla="*/ 12382 h 9525"/>
                  <a:gd name="connsiteX49" fmla="*/ 116967 w 161925"/>
                  <a:gd name="connsiteY49" fmla="*/ 12382 h 9525"/>
                  <a:gd name="connsiteX50" fmla="*/ 116110 w 161925"/>
                  <a:gd name="connsiteY50" fmla="*/ 12382 h 9525"/>
                  <a:gd name="connsiteX51" fmla="*/ 115253 w 161925"/>
                  <a:gd name="connsiteY51" fmla="*/ 12382 h 9525"/>
                  <a:gd name="connsiteX52" fmla="*/ 114395 w 161925"/>
                  <a:gd name="connsiteY52" fmla="*/ 12382 h 9525"/>
                  <a:gd name="connsiteX53" fmla="*/ 113538 w 161925"/>
                  <a:gd name="connsiteY53" fmla="*/ 12382 h 9525"/>
                  <a:gd name="connsiteX54" fmla="*/ 112681 w 161925"/>
                  <a:gd name="connsiteY54" fmla="*/ 12382 h 9525"/>
                  <a:gd name="connsiteX55" fmla="*/ 111823 w 161925"/>
                  <a:gd name="connsiteY55" fmla="*/ 12382 h 9525"/>
                  <a:gd name="connsiteX56" fmla="*/ 110966 w 161925"/>
                  <a:gd name="connsiteY56" fmla="*/ 12382 h 9525"/>
                  <a:gd name="connsiteX57" fmla="*/ 110109 w 161925"/>
                  <a:gd name="connsiteY57" fmla="*/ 12382 h 9525"/>
                  <a:gd name="connsiteX58" fmla="*/ 109252 w 161925"/>
                  <a:gd name="connsiteY58" fmla="*/ 12382 h 9525"/>
                  <a:gd name="connsiteX59" fmla="*/ 108395 w 161925"/>
                  <a:gd name="connsiteY59" fmla="*/ 12382 h 9525"/>
                  <a:gd name="connsiteX60" fmla="*/ 107537 w 161925"/>
                  <a:gd name="connsiteY60" fmla="*/ 12382 h 9525"/>
                  <a:gd name="connsiteX61" fmla="*/ 106680 w 161925"/>
                  <a:gd name="connsiteY61" fmla="*/ 12382 h 9525"/>
                  <a:gd name="connsiteX62" fmla="*/ 105823 w 161925"/>
                  <a:gd name="connsiteY62" fmla="*/ 12382 h 9525"/>
                  <a:gd name="connsiteX63" fmla="*/ 104965 w 161925"/>
                  <a:gd name="connsiteY63" fmla="*/ 12382 h 9525"/>
                  <a:gd name="connsiteX64" fmla="*/ 104108 w 161925"/>
                  <a:gd name="connsiteY64" fmla="*/ 12382 h 9525"/>
                  <a:gd name="connsiteX65" fmla="*/ 103251 w 161925"/>
                  <a:gd name="connsiteY65" fmla="*/ 12382 h 9525"/>
                  <a:gd name="connsiteX66" fmla="*/ 102394 w 161925"/>
                  <a:gd name="connsiteY66" fmla="*/ 12382 h 9525"/>
                  <a:gd name="connsiteX67" fmla="*/ 101537 w 161925"/>
                  <a:gd name="connsiteY67" fmla="*/ 12382 h 9525"/>
                  <a:gd name="connsiteX68" fmla="*/ 100679 w 161925"/>
                  <a:gd name="connsiteY68" fmla="*/ 12382 h 9525"/>
                  <a:gd name="connsiteX69" fmla="*/ 99822 w 161925"/>
                  <a:gd name="connsiteY69" fmla="*/ 12382 h 9525"/>
                  <a:gd name="connsiteX70" fmla="*/ 98965 w 161925"/>
                  <a:gd name="connsiteY70" fmla="*/ 12382 h 9525"/>
                  <a:gd name="connsiteX71" fmla="*/ 98107 w 161925"/>
                  <a:gd name="connsiteY71" fmla="*/ 12382 h 9525"/>
                  <a:gd name="connsiteX72" fmla="*/ 97250 w 161925"/>
                  <a:gd name="connsiteY72" fmla="*/ 12382 h 9525"/>
                  <a:gd name="connsiteX73" fmla="*/ 96393 w 161925"/>
                  <a:gd name="connsiteY73" fmla="*/ 12382 h 9525"/>
                  <a:gd name="connsiteX74" fmla="*/ 95536 w 161925"/>
                  <a:gd name="connsiteY74" fmla="*/ 12382 h 9525"/>
                  <a:gd name="connsiteX75" fmla="*/ 94679 w 161925"/>
                  <a:gd name="connsiteY75" fmla="*/ 12382 h 9525"/>
                  <a:gd name="connsiteX76" fmla="*/ 93821 w 161925"/>
                  <a:gd name="connsiteY76" fmla="*/ 12382 h 9525"/>
                  <a:gd name="connsiteX77" fmla="*/ 92964 w 161925"/>
                  <a:gd name="connsiteY77" fmla="*/ 12382 h 9525"/>
                  <a:gd name="connsiteX78" fmla="*/ 92107 w 161925"/>
                  <a:gd name="connsiteY78" fmla="*/ 12382 h 9525"/>
                  <a:gd name="connsiteX79" fmla="*/ 91249 w 161925"/>
                  <a:gd name="connsiteY79" fmla="*/ 12382 h 9525"/>
                  <a:gd name="connsiteX80" fmla="*/ 90392 w 161925"/>
                  <a:gd name="connsiteY80" fmla="*/ 12382 h 9525"/>
                  <a:gd name="connsiteX81" fmla="*/ 89535 w 161925"/>
                  <a:gd name="connsiteY81" fmla="*/ 12382 h 9525"/>
                  <a:gd name="connsiteX82" fmla="*/ 88678 w 161925"/>
                  <a:gd name="connsiteY82" fmla="*/ 12382 h 9525"/>
                  <a:gd name="connsiteX83" fmla="*/ 87821 w 161925"/>
                  <a:gd name="connsiteY83" fmla="*/ 12382 h 9525"/>
                  <a:gd name="connsiteX84" fmla="*/ 86963 w 161925"/>
                  <a:gd name="connsiteY84" fmla="*/ 12382 h 9525"/>
                  <a:gd name="connsiteX85" fmla="*/ 86106 w 161925"/>
                  <a:gd name="connsiteY85" fmla="*/ 12382 h 9525"/>
                  <a:gd name="connsiteX86" fmla="*/ 85249 w 161925"/>
                  <a:gd name="connsiteY86" fmla="*/ 12382 h 9525"/>
                  <a:gd name="connsiteX87" fmla="*/ 84391 w 161925"/>
                  <a:gd name="connsiteY87" fmla="*/ 12382 h 9525"/>
                  <a:gd name="connsiteX88" fmla="*/ 83534 w 161925"/>
                  <a:gd name="connsiteY88" fmla="*/ 12382 h 9525"/>
                  <a:gd name="connsiteX89" fmla="*/ 82677 w 161925"/>
                  <a:gd name="connsiteY89" fmla="*/ 12382 h 9525"/>
                  <a:gd name="connsiteX90" fmla="*/ 81820 w 161925"/>
                  <a:gd name="connsiteY90" fmla="*/ 12382 h 9525"/>
                  <a:gd name="connsiteX91" fmla="*/ 80963 w 161925"/>
                  <a:gd name="connsiteY91" fmla="*/ 12382 h 9525"/>
                  <a:gd name="connsiteX92" fmla="*/ 80105 w 161925"/>
                  <a:gd name="connsiteY92" fmla="*/ 12382 h 9525"/>
                  <a:gd name="connsiteX93" fmla="*/ 79248 w 161925"/>
                  <a:gd name="connsiteY93" fmla="*/ 12382 h 9525"/>
                  <a:gd name="connsiteX94" fmla="*/ 78391 w 161925"/>
                  <a:gd name="connsiteY94" fmla="*/ 12382 h 9525"/>
                  <a:gd name="connsiteX95" fmla="*/ 77533 w 161925"/>
                  <a:gd name="connsiteY95" fmla="*/ 12382 h 9525"/>
                  <a:gd name="connsiteX96" fmla="*/ 76676 w 161925"/>
                  <a:gd name="connsiteY96" fmla="*/ 12382 h 9525"/>
                  <a:gd name="connsiteX97" fmla="*/ 75819 w 161925"/>
                  <a:gd name="connsiteY97" fmla="*/ 12382 h 9525"/>
                  <a:gd name="connsiteX98" fmla="*/ 74962 w 161925"/>
                  <a:gd name="connsiteY98" fmla="*/ 12382 h 9525"/>
                  <a:gd name="connsiteX99" fmla="*/ 74104 w 161925"/>
                  <a:gd name="connsiteY99" fmla="*/ 12382 h 9525"/>
                  <a:gd name="connsiteX100" fmla="*/ 73247 w 161925"/>
                  <a:gd name="connsiteY100" fmla="*/ 12382 h 9525"/>
                  <a:gd name="connsiteX101" fmla="*/ 72390 w 161925"/>
                  <a:gd name="connsiteY101" fmla="*/ 12382 h 9525"/>
                  <a:gd name="connsiteX102" fmla="*/ 71533 w 161925"/>
                  <a:gd name="connsiteY102" fmla="*/ 12382 h 9525"/>
                  <a:gd name="connsiteX103" fmla="*/ 70675 w 161925"/>
                  <a:gd name="connsiteY103" fmla="*/ 12382 h 9525"/>
                  <a:gd name="connsiteX104" fmla="*/ 69818 w 161925"/>
                  <a:gd name="connsiteY104" fmla="*/ 12382 h 9525"/>
                  <a:gd name="connsiteX105" fmla="*/ 68961 w 161925"/>
                  <a:gd name="connsiteY105" fmla="*/ 12382 h 9525"/>
                  <a:gd name="connsiteX106" fmla="*/ 68104 w 161925"/>
                  <a:gd name="connsiteY106" fmla="*/ 12382 h 9525"/>
                  <a:gd name="connsiteX107" fmla="*/ 67246 w 161925"/>
                  <a:gd name="connsiteY107" fmla="*/ 12382 h 9525"/>
                  <a:gd name="connsiteX108" fmla="*/ 66389 w 161925"/>
                  <a:gd name="connsiteY108" fmla="*/ 12382 h 9525"/>
                  <a:gd name="connsiteX109" fmla="*/ 65532 w 161925"/>
                  <a:gd name="connsiteY109" fmla="*/ 12382 h 9525"/>
                  <a:gd name="connsiteX110" fmla="*/ 64675 w 161925"/>
                  <a:gd name="connsiteY110" fmla="*/ 12382 h 9525"/>
                  <a:gd name="connsiteX111" fmla="*/ 63818 w 161925"/>
                  <a:gd name="connsiteY111" fmla="*/ 12382 h 9525"/>
                  <a:gd name="connsiteX112" fmla="*/ 62960 w 161925"/>
                  <a:gd name="connsiteY112" fmla="*/ 12382 h 9525"/>
                  <a:gd name="connsiteX113" fmla="*/ 62103 w 161925"/>
                  <a:gd name="connsiteY113" fmla="*/ 12382 h 9525"/>
                  <a:gd name="connsiteX114" fmla="*/ 61246 w 161925"/>
                  <a:gd name="connsiteY114" fmla="*/ 12382 h 9525"/>
                  <a:gd name="connsiteX115" fmla="*/ 60388 w 161925"/>
                  <a:gd name="connsiteY115" fmla="*/ 12382 h 9525"/>
                  <a:gd name="connsiteX116" fmla="*/ 59531 w 161925"/>
                  <a:gd name="connsiteY116" fmla="*/ 12382 h 9525"/>
                  <a:gd name="connsiteX117" fmla="*/ 58674 w 161925"/>
                  <a:gd name="connsiteY117" fmla="*/ 12382 h 9525"/>
                  <a:gd name="connsiteX118" fmla="*/ 57817 w 161925"/>
                  <a:gd name="connsiteY118" fmla="*/ 12382 h 9525"/>
                  <a:gd name="connsiteX119" fmla="*/ 56960 w 161925"/>
                  <a:gd name="connsiteY119" fmla="*/ 12382 h 9525"/>
                  <a:gd name="connsiteX120" fmla="*/ 56102 w 161925"/>
                  <a:gd name="connsiteY120" fmla="*/ 12382 h 9525"/>
                  <a:gd name="connsiteX121" fmla="*/ 55245 w 161925"/>
                  <a:gd name="connsiteY121" fmla="*/ 12382 h 9525"/>
                  <a:gd name="connsiteX122" fmla="*/ 54388 w 161925"/>
                  <a:gd name="connsiteY122" fmla="*/ 12382 h 9525"/>
                  <a:gd name="connsiteX123" fmla="*/ 53530 w 161925"/>
                  <a:gd name="connsiteY123" fmla="*/ 12382 h 9525"/>
                  <a:gd name="connsiteX124" fmla="*/ 52673 w 161925"/>
                  <a:gd name="connsiteY124" fmla="*/ 12382 h 9525"/>
                  <a:gd name="connsiteX125" fmla="*/ 51816 w 161925"/>
                  <a:gd name="connsiteY125" fmla="*/ 12382 h 9525"/>
                  <a:gd name="connsiteX126" fmla="*/ 50959 w 161925"/>
                  <a:gd name="connsiteY126" fmla="*/ 12382 h 9525"/>
                  <a:gd name="connsiteX127" fmla="*/ 50102 w 161925"/>
                  <a:gd name="connsiteY127" fmla="*/ 12382 h 9525"/>
                  <a:gd name="connsiteX128" fmla="*/ 49244 w 161925"/>
                  <a:gd name="connsiteY128" fmla="*/ 12382 h 9525"/>
                  <a:gd name="connsiteX129" fmla="*/ 48387 w 161925"/>
                  <a:gd name="connsiteY129" fmla="*/ 12382 h 9525"/>
                  <a:gd name="connsiteX130" fmla="*/ 47530 w 161925"/>
                  <a:gd name="connsiteY130" fmla="*/ 12382 h 9525"/>
                  <a:gd name="connsiteX131" fmla="*/ 46672 w 161925"/>
                  <a:gd name="connsiteY131" fmla="*/ 12382 h 9525"/>
                  <a:gd name="connsiteX132" fmla="*/ 45815 w 161925"/>
                  <a:gd name="connsiteY132" fmla="*/ 12382 h 9525"/>
                  <a:gd name="connsiteX133" fmla="*/ 44958 w 161925"/>
                  <a:gd name="connsiteY133" fmla="*/ 12382 h 9525"/>
                  <a:gd name="connsiteX134" fmla="*/ 44101 w 161925"/>
                  <a:gd name="connsiteY134" fmla="*/ 12382 h 9525"/>
                  <a:gd name="connsiteX135" fmla="*/ 43244 w 161925"/>
                  <a:gd name="connsiteY135" fmla="*/ 12382 h 9525"/>
                  <a:gd name="connsiteX136" fmla="*/ 42386 w 161925"/>
                  <a:gd name="connsiteY136" fmla="*/ 12382 h 9525"/>
                  <a:gd name="connsiteX137" fmla="*/ 41529 w 161925"/>
                  <a:gd name="connsiteY137" fmla="*/ 12382 h 9525"/>
                  <a:gd name="connsiteX138" fmla="*/ 40672 w 161925"/>
                  <a:gd name="connsiteY138" fmla="*/ 12382 h 9525"/>
                  <a:gd name="connsiteX139" fmla="*/ 39814 w 161925"/>
                  <a:gd name="connsiteY139" fmla="*/ 12382 h 9525"/>
                  <a:gd name="connsiteX140" fmla="*/ 38957 w 161925"/>
                  <a:gd name="connsiteY140" fmla="*/ 12382 h 9525"/>
                  <a:gd name="connsiteX141" fmla="*/ 38100 w 161925"/>
                  <a:gd name="connsiteY141" fmla="*/ 12382 h 9525"/>
                  <a:gd name="connsiteX142" fmla="*/ 37243 w 161925"/>
                  <a:gd name="connsiteY142" fmla="*/ 12382 h 9525"/>
                  <a:gd name="connsiteX143" fmla="*/ 36386 w 161925"/>
                  <a:gd name="connsiteY143" fmla="*/ 12382 h 9525"/>
                  <a:gd name="connsiteX144" fmla="*/ 35528 w 161925"/>
                  <a:gd name="connsiteY144" fmla="*/ 12382 h 9525"/>
                  <a:gd name="connsiteX145" fmla="*/ 34671 w 161925"/>
                  <a:gd name="connsiteY145" fmla="*/ 12382 h 9525"/>
                  <a:gd name="connsiteX146" fmla="*/ 33814 w 161925"/>
                  <a:gd name="connsiteY146" fmla="*/ 12382 h 9525"/>
                  <a:gd name="connsiteX147" fmla="*/ 32956 w 161925"/>
                  <a:gd name="connsiteY147" fmla="*/ 12382 h 9525"/>
                  <a:gd name="connsiteX148" fmla="*/ 32099 w 161925"/>
                  <a:gd name="connsiteY148" fmla="*/ 12382 h 9525"/>
                  <a:gd name="connsiteX149" fmla="*/ 31242 w 161925"/>
                  <a:gd name="connsiteY149" fmla="*/ 12382 h 9525"/>
                  <a:gd name="connsiteX150" fmla="*/ 30385 w 161925"/>
                  <a:gd name="connsiteY150" fmla="*/ 12382 h 9525"/>
                  <a:gd name="connsiteX151" fmla="*/ 29528 w 161925"/>
                  <a:gd name="connsiteY151" fmla="*/ 12382 h 9525"/>
                  <a:gd name="connsiteX152" fmla="*/ 28670 w 161925"/>
                  <a:gd name="connsiteY152" fmla="*/ 12382 h 9525"/>
                  <a:gd name="connsiteX153" fmla="*/ 27813 w 161925"/>
                  <a:gd name="connsiteY153" fmla="*/ 12382 h 9525"/>
                  <a:gd name="connsiteX154" fmla="*/ 26956 w 161925"/>
                  <a:gd name="connsiteY154" fmla="*/ 12382 h 9525"/>
                  <a:gd name="connsiteX155" fmla="*/ 26098 w 161925"/>
                  <a:gd name="connsiteY155" fmla="*/ 12382 h 9525"/>
                  <a:gd name="connsiteX156" fmla="*/ 25241 w 161925"/>
                  <a:gd name="connsiteY156" fmla="*/ 12382 h 9525"/>
                  <a:gd name="connsiteX157" fmla="*/ 24384 w 161925"/>
                  <a:gd name="connsiteY157" fmla="*/ 12382 h 9525"/>
                  <a:gd name="connsiteX158" fmla="*/ 23527 w 161925"/>
                  <a:gd name="connsiteY158" fmla="*/ 12382 h 9525"/>
                  <a:gd name="connsiteX159" fmla="*/ 22670 w 161925"/>
                  <a:gd name="connsiteY159" fmla="*/ 12382 h 9525"/>
                  <a:gd name="connsiteX160" fmla="*/ 21812 w 161925"/>
                  <a:gd name="connsiteY160" fmla="*/ 12382 h 9525"/>
                  <a:gd name="connsiteX161" fmla="*/ 20955 w 161925"/>
                  <a:gd name="connsiteY161" fmla="*/ 12382 h 9525"/>
                  <a:gd name="connsiteX162" fmla="*/ 20098 w 161925"/>
                  <a:gd name="connsiteY162" fmla="*/ 12382 h 9525"/>
                  <a:gd name="connsiteX163" fmla="*/ 19240 w 161925"/>
                  <a:gd name="connsiteY163" fmla="*/ 12382 h 9525"/>
                  <a:gd name="connsiteX164" fmla="*/ 18383 w 161925"/>
                  <a:gd name="connsiteY164" fmla="*/ 12382 h 9525"/>
                  <a:gd name="connsiteX165" fmla="*/ 17526 w 161925"/>
                  <a:gd name="connsiteY165" fmla="*/ 12382 h 9525"/>
                  <a:gd name="connsiteX166" fmla="*/ 16669 w 161925"/>
                  <a:gd name="connsiteY166" fmla="*/ 12382 h 9525"/>
                  <a:gd name="connsiteX167" fmla="*/ 15812 w 161925"/>
                  <a:gd name="connsiteY167" fmla="*/ 12382 h 9525"/>
                  <a:gd name="connsiteX168" fmla="*/ 14954 w 161925"/>
                  <a:gd name="connsiteY168" fmla="*/ 12382 h 9525"/>
                  <a:gd name="connsiteX169" fmla="*/ 14097 w 161925"/>
                  <a:gd name="connsiteY169" fmla="*/ 12382 h 9525"/>
                  <a:gd name="connsiteX170" fmla="*/ 13240 w 161925"/>
                  <a:gd name="connsiteY170" fmla="*/ 12382 h 9525"/>
                  <a:gd name="connsiteX171" fmla="*/ 12382 w 161925"/>
                  <a:gd name="connsiteY171" fmla="*/ 12382 h 9525"/>
                  <a:gd name="connsiteX172" fmla="*/ 11525 w 161925"/>
                  <a:gd name="connsiteY172" fmla="*/ 12382 h 9525"/>
                  <a:gd name="connsiteX173" fmla="*/ 10668 w 161925"/>
                  <a:gd name="connsiteY173" fmla="*/ 12382 h 9525"/>
                  <a:gd name="connsiteX174" fmla="*/ 9811 w 161925"/>
                  <a:gd name="connsiteY174" fmla="*/ 12382 h 9525"/>
                  <a:gd name="connsiteX175" fmla="*/ 8954 w 161925"/>
                  <a:gd name="connsiteY175" fmla="*/ 12382 h 9525"/>
                  <a:gd name="connsiteX176" fmla="*/ 8096 w 161925"/>
                  <a:gd name="connsiteY176" fmla="*/ 12382 h 9525"/>
                  <a:gd name="connsiteX177" fmla="*/ 7239 w 161925"/>
                  <a:gd name="connsiteY177" fmla="*/ 12382 h 9525"/>
                  <a:gd name="connsiteX178" fmla="*/ 6382 w 161925"/>
                  <a:gd name="connsiteY178" fmla="*/ 12382 h 9525"/>
                  <a:gd name="connsiteX179" fmla="*/ 0 w 161925"/>
                  <a:gd name="connsiteY179" fmla="*/ 6191 h 9525"/>
                  <a:gd name="connsiteX180" fmla="*/ 6001 w 161925"/>
                  <a:gd name="connsiteY180" fmla="*/ 0 h 9525"/>
                  <a:gd name="connsiteX181" fmla="*/ 6477 w 161925"/>
                  <a:gd name="connsiteY181" fmla="*/ 0 h 9525"/>
                  <a:gd name="connsiteX182" fmla="*/ 6953 w 161925"/>
                  <a:gd name="connsiteY182" fmla="*/ 0 h 9525"/>
                  <a:gd name="connsiteX183" fmla="*/ 7334 w 161925"/>
                  <a:gd name="connsiteY183" fmla="*/ 0 h 9525"/>
                  <a:gd name="connsiteX184" fmla="*/ 7811 w 161925"/>
                  <a:gd name="connsiteY184" fmla="*/ 0 h 9525"/>
                  <a:gd name="connsiteX185" fmla="*/ 8287 w 161925"/>
                  <a:gd name="connsiteY185" fmla="*/ 0 h 9525"/>
                  <a:gd name="connsiteX186" fmla="*/ 8763 w 161925"/>
                  <a:gd name="connsiteY186" fmla="*/ 0 h 9525"/>
                  <a:gd name="connsiteX187" fmla="*/ 9239 w 161925"/>
                  <a:gd name="connsiteY187" fmla="*/ 0 h 9525"/>
                  <a:gd name="connsiteX188" fmla="*/ 9715 w 161925"/>
                  <a:gd name="connsiteY188" fmla="*/ 0 h 9525"/>
                  <a:gd name="connsiteX189" fmla="*/ 10096 w 161925"/>
                  <a:gd name="connsiteY189" fmla="*/ 0 h 9525"/>
                  <a:gd name="connsiteX190" fmla="*/ 10573 w 161925"/>
                  <a:gd name="connsiteY190" fmla="*/ 0 h 9525"/>
                  <a:gd name="connsiteX191" fmla="*/ 11049 w 161925"/>
                  <a:gd name="connsiteY191" fmla="*/ 0 h 9525"/>
                  <a:gd name="connsiteX192" fmla="*/ 11525 w 161925"/>
                  <a:gd name="connsiteY192" fmla="*/ 0 h 9525"/>
                  <a:gd name="connsiteX193" fmla="*/ 12002 w 161925"/>
                  <a:gd name="connsiteY193" fmla="*/ 0 h 9525"/>
                  <a:gd name="connsiteX194" fmla="*/ 12478 w 161925"/>
                  <a:gd name="connsiteY194" fmla="*/ 0 h 9525"/>
                  <a:gd name="connsiteX195" fmla="*/ 12954 w 161925"/>
                  <a:gd name="connsiteY195" fmla="*/ 0 h 9525"/>
                  <a:gd name="connsiteX196" fmla="*/ 13430 w 161925"/>
                  <a:gd name="connsiteY196" fmla="*/ 0 h 9525"/>
                  <a:gd name="connsiteX197" fmla="*/ 13906 w 161925"/>
                  <a:gd name="connsiteY197" fmla="*/ 0 h 9525"/>
                  <a:gd name="connsiteX198" fmla="*/ 14383 w 161925"/>
                  <a:gd name="connsiteY198" fmla="*/ 0 h 9525"/>
                  <a:gd name="connsiteX199" fmla="*/ 14859 w 161925"/>
                  <a:gd name="connsiteY199" fmla="*/ 0 h 9525"/>
                  <a:gd name="connsiteX200" fmla="*/ 15335 w 161925"/>
                  <a:gd name="connsiteY200" fmla="*/ 0 h 9525"/>
                  <a:gd name="connsiteX201" fmla="*/ 15716 w 161925"/>
                  <a:gd name="connsiteY201" fmla="*/ 0 h 9525"/>
                  <a:gd name="connsiteX202" fmla="*/ 16193 w 161925"/>
                  <a:gd name="connsiteY202" fmla="*/ 0 h 9525"/>
                  <a:gd name="connsiteX203" fmla="*/ 16669 w 161925"/>
                  <a:gd name="connsiteY203" fmla="*/ 0 h 9525"/>
                  <a:gd name="connsiteX204" fmla="*/ 17145 w 161925"/>
                  <a:gd name="connsiteY204" fmla="*/ 0 h 9525"/>
                  <a:gd name="connsiteX205" fmla="*/ 17621 w 161925"/>
                  <a:gd name="connsiteY205" fmla="*/ 0 h 9525"/>
                  <a:gd name="connsiteX206" fmla="*/ 18097 w 161925"/>
                  <a:gd name="connsiteY206" fmla="*/ 0 h 9525"/>
                  <a:gd name="connsiteX207" fmla="*/ 18479 w 161925"/>
                  <a:gd name="connsiteY207" fmla="*/ 0 h 9525"/>
                  <a:gd name="connsiteX208" fmla="*/ 18955 w 161925"/>
                  <a:gd name="connsiteY208" fmla="*/ 0 h 9525"/>
                  <a:gd name="connsiteX209" fmla="*/ 19431 w 161925"/>
                  <a:gd name="connsiteY209" fmla="*/ 0 h 9525"/>
                  <a:gd name="connsiteX210" fmla="*/ 19907 w 161925"/>
                  <a:gd name="connsiteY210" fmla="*/ 0 h 9525"/>
                  <a:gd name="connsiteX211" fmla="*/ 20383 w 161925"/>
                  <a:gd name="connsiteY211" fmla="*/ 0 h 9525"/>
                  <a:gd name="connsiteX212" fmla="*/ 20860 w 161925"/>
                  <a:gd name="connsiteY212" fmla="*/ 0 h 9525"/>
                  <a:gd name="connsiteX213" fmla="*/ 21241 w 161925"/>
                  <a:gd name="connsiteY213" fmla="*/ 0 h 9525"/>
                  <a:gd name="connsiteX214" fmla="*/ 21717 w 161925"/>
                  <a:gd name="connsiteY214" fmla="*/ 0 h 9525"/>
                  <a:gd name="connsiteX215" fmla="*/ 22193 w 161925"/>
                  <a:gd name="connsiteY215" fmla="*/ 0 h 9525"/>
                  <a:gd name="connsiteX216" fmla="*/ 22670 w 161925"/>
                  <a:gd name="connsiteY216" fmla="*/ 0 h 9525"/>
                  <a:gd name="connsiteX217" fmla="*/ 23146 w 161925"/>
                  <a:gd name="connsiteY217" fmla="*/ 0 h 9525"/>
                  <a:gd name="connsiteX218" fmla="*/ 23622 w 161925"/>
                  <a:gd name="connsiteY218" fmla="*/ 0 h 9525"/>
                  <a:gd name="connsiteX219" fmla="*/ 24003 w 161925"/>
                  <a:gd name="connsiteY219" fmla="*/ 0 h 9525"/>
                  <a:gd name="connsiteX220" fmla="*/ 24479 w 161925"/>
                  <a:gd name="connsiteY220" fmla="*/ 0 h 9525"/>
                  <a:gd name="connsiteX221" fmla="*/ 24955 w 161925"/>
                  <a:gd name="connsiteY221" fmla="*/ 0 h 9525"/>
                  <a:gd name="connsiteX222" fmla="*/ 25432 w 161925"/>
                  <a:gd name="connsiteY222" fmla="*/ 0 h 9525"/>
                  <a:gd name="connsiteX223" fmla="*/ 25908 w 161925"/>
                  <a:gd name="connsiteY223" fmla="*/ 0 h 9525"/>
                  <a:gd name="connsiteX224" fmla="*/ 26384 w 161925"/>
                  <a:gd name="connsiteY224" fmla="*/ 0 h 9525"/>
                  <a:gd name="connsiteX225" fmla="*/ 26765 w 161925"/>
                  <a:gd name="connsiteY225" fmla="*/ 0 h 9525"/>
                  <a:gd name="connsiteX226" fmla="*/ 27241 w 161925"/>
                  <a:gd name="connsiteY226" fmla="*/ 0 h 9525"/>
                  <a:gd name="connsiteX227" fmla="*/ 27718 w 161925"/>
                  <a:gd name="connsiteY227" fmla="*/ 0 h 9525"/>
                  <a:gd name="connsiteX228" fmla="*/ 28194 w 161925"/>
                  <a:gd name="connsiteY228" fmla="*/ 0 h 9525"/>
                  <a:gd name="connsiteX229" fmla="*/ 28670 w 161925"/>
                  <a:gd name="connsiteY229" fmla="*/ 0 h 9525"/>
                  <a:gd name="connsiteX230" fmla="*/ 29146 w 161925"/>
                  <a:gd name="connsiteY230" fmla="*/ 0 h 9525"/>
                  <a:gd name="connsiteX231" fmla="*/ 29528 w 161925"/>
                  <a:gd name="connsiteY231" fmla="*/ 0 h 9525"/>
                  <a:gd name="connsiteX232" fmla="*/ 30004 w 161925"/>
                  <a:gd name="connsiteY232" fmla="*/ 0 h 9525"/>
                  <a:gd name="connsiteX233" fmla="*/ 30480 w 161925"/>
                  <a:gd name="connsiteY233" fmla="*/ 0 h 9525"/>
                  <a:gd name="connsiteX234" fmla="*/ 30956 w 161925"/>
                  <a:gd name="connsiteY234" fmla="*/ 0 h 9525"/>
                  <a:gd name="connsiteX235" fmla="*/ 31432 w 161925"/>
                  <a:gd name="connsiteY235" fmla="*/ 0 h 9525"/>
                  <a:gd name="connsiteX236" fmla="*/ 31909 w 161925"/>
                  <a:gd name="connsiteY236" fmla="*/ 0 h 9525"/>
                  <a:gd name="connsiteX237" fmla="*/ 32385 w 161925"/>
                  <a:gd name="connsiteY237" fmla="*/ 0 h 9525"/>
                  <a:gd name="connsiteX238" fmla="*/ 32861 w 161925"/>
                  <a:gd name="connsiteY238" fmla="*/ 0 h 9525"/>
                  <a:gd name="connsiteX239" fmla="*/ 33338 w 161925"/>
                  <a:gd name="connsiteY239" fmla="*/ 0 h 9525"/>
                  <a:gd name="connsiteX240" fmla="*/ 33814 w 161925"/>
                  <a:gd name="connsiteY240" fmla="*/ 0 h 9525"/>
                  <a:gd name="connsiteX241" fmla="*/ 34290 w 161925"/>
                  <a:gd name="connsiteY241" fmla="*/ 0 h 9525"/>
                  <a:gd name="connsiteX242" fmla="*/ 34766 w 161925"/>
                  <a:gd name="connsiteY242" fmla="*/ 0 h 9525"/>
                  <a:gd name="connsiteX243" fmla="*/ 35147 w 161925"/>
                  <a:gd name="connsiteY243" fmla="*/ 0 h 9525"/>
                  <a:gd name="connsiteX244" fmla="*/ 35623 w 161925"/>
                  <a:gd name="connsiteY244" fmla="*/ 0 h 9525"/>
                  <a:gd name="connsiteX245" fmla="*/ 36100 w 161925"/>
                  <a:gd name="connsiteY245" fmla="*/ 0 h 9525"/>
                  <a:gd name="connsiteX246" fmla="*/ 36576 w 161925"/>
                  <a:gd name="connsiteY246" fmla="*/ 0 h 9525"/>
                  <a:gd name="connsiteX247" fmla="*/ 37052 w 161925"/>
                  <a:gd name="connsiteY247" fmla="*/ 0 h 9525"/>
                  <a:gd name="connsiteX248" fmla="*/ 37529 w 161925"/>
                  <a:gd name="connsiteY248" fmla="*/ 0 h 9525"/>
                  <a:gd name="connsiteX249" fmla="*/ 37910 w 161925"/>
                  <a:gd name="connsiteY249" fmla="*/ 0 h 9525"/>
                  <a:gd name="connsiteX250" fmla="*/ 38386 w 161925"/>
                  <a:gd name="connsiteY250" fmla="*/ 0 h 9525"/>
                  <a:gd name="connsiteX251" fmla="*/ 38862 w 161925"/>
                  <a:gd name="connsiteY251" fmla="*/ 0 h 9525"/>
                  <a:gd name="connsiteX252" fmla="*/ 39338 w 161925"/>
                  <a:gd name="connsiteY252" fmla="*/ 0 h 9525"/>
                  <a:gd name="connsiteX253" fmla="*/ 39814 w 161925"/>
                  <a:gd name="connsiteY253" fmla="*/ 0 h 9525"/>
                  <a:gd name="connsiteX254" fmla="*/ 40291 w 161925"/>
                  <a:gd name="connsiteY254" fmla="*/ 0 h 9525"/>
                  <a:gd name="connsiteX255" fmla="*/ 40672 w 161925"/>
                  <a:gd name="connsiteY255" fmla="*/ 0 h 9525"/>
                  <a:gd name="connsiteX256" fmla="*/ 41148 w 161925"/>
                  <a:gd name="connsiteY256" fmla="*/ 0 h 9525"/>
                  <a:gd name="connsiteX257" fmla="*/ 41624 w 161925"/>
                  <a:gd name="connsiteY257" fmla="*/ 0 h 9525"/>
                  <a:gd name="connsiteX258" fmla="*/ 42100 w 161925"/>
                  <a:gd name="connsiteY258" fmla="*/ 0 h 9525"/>
                  <a:gd name="connsiteX259" fmla="*/ 42577 w 161925"/>
                  <a:gd name="connsiteY259" fmla="*/ 0 h 9525"/>
                  <a:gd name="connsiteX260" fmla="*/ 43053 w 161925"/>
                  <a:gd name="connsiteY260" fmla="*/ 0 h 9525"/>
                  <a:gd name="connsiteX261" fmla="*/ 43434 w 161925"/>
                  <a:gd name="connsiteY261" fmla="*/ 0 h 9525"/>
                  <a:gd name="connsiteX262" fmla="*/ 43910 w 161925"/>
                  <a:gd name="connsiteY262" fmla="*/ 0 h 9525"/>
                  <a:gd name="connsiteX263" fmla="*/ 44387 w 161925"/>
                  <a:gd name="connsiteY263" fmla="*/ 0 h 9525"/>
                  <a:gd name="connsiteX264" fmla="*/ 44863 w 161925"/>
                  <a:gd name="connsiteY264" fmla="*/ 0 h 9525"/>
                  <a:gd name="connsiteX265" fmla="*/ 45339 w 161925"/>
                  <a:gd name="connsiteY265" fmla="*/ 0 h 9525"/>
                  <a:gd name="connsiteX266" fmla="*/ 45815 w 161925"/>
                  <a:gd name="connsiteY266" fmla="*/ 0 h 9525"/>
                  <a:gd name="connsiteX267" fmla="*/ 46196 w 161925"/>
                  <a:gd name="connsiteY267" fmla="*/ 0 h 9525"/>
                  <a:gd name="connsiteX268" fmla="*/ 46672 w 161925"/>
                  <a:gd name="connsiteY268" fmla="*/ 0 h 9525"/>
                  <a:gd name="connsiteX269" fmla="*/ 47149 w 161925"/>
                  <a:gd name="connsiteY269" fmla="*/ 0 h 9525"/>
                  <a:gd name="connsiteX270" fmla="*/ 47625 w 161925"/>
                  <a:gd name="connsiteY270" fmla="*/ 0 h 9525"/>
                  <a:gd name="connsiteX271" fmla="*/ 48101 w 161925"/>
                  <a:gd name="connsiteY271" fmla="*/ 0 h 9525"/>
                  <a:gd name="connsiteX272" fmla="*/ 48578 w 161925"/>
                  <a:gd name="connsiteY272" fmla="*/ 0 h 9525"/>
                  <a:gd name="connsiteX273" fmla="*/ 48958 w 161925"/>
                  <a:gd name="connsiteY273" fmla="*/ 0 h 9525"/>
                  <a:gd name="connsiteX274" fmla="*/ 49435 w 161925"/>
                  <a:gd name="connsiteY274" fmla="*/ 0 h 9525"/>
                  <a:gd name="connsiteX275" fmla="*/ 49911 w 161925"/>
                  <a:gd name="connsiteY275" fmla="*/ 0 h 9525"/>
                  <a:gd name="connsiteX276" fmla="*/ 50387 w 161925"/>
                  <a:gd name="connsiteY276" fmla="*/ 0 h 9525"/>
                  <a:gd name="connsiteX277" fmla="*/ 50863 w 161925"/>
                  <a:gd name="connsiteY277" fmla="*/ 0 h 9525"/>
                  <a:gd name="connsiteX278" fmla="*/ 51340 w 161925"/>
                  <a:gd name="connsiteY278" fmla="*/ 0 h 9525"/>
                  <a:gd name="connsiteX279" fmla="*/ 51721 w 161925"/>
                  <a:gd name="connsiteY279" fmla="*/ 0 h 9525"/>
                  <a:gd name="connsiteX280" fmla="*/ 52197 w 161925"/>
                  <a:gd name="connsiteY280" fmla="*/ 0 h 9525"/>
                  <a:gd name="connsiteX281" fmla="*/ 52673 w 161925"/>
                  <a:gd name="connsiteY281" fmla="*/ 0 h 9525"/>
                  <a:gd name="connsiteX282" fmla="*/ 53149 w 161925"/>
                  <a:gd name="connsiteY282" fmla="*/ 0 h 9525"/>
                  <a:gd name="connsiteX283" fmla="*/ 53626 w 161925"/>
                  <a:gd name="connsiteY283" fmla="*/ 0 h 9525"/>
                  <a:gd name="connsiteX284" fmla="*/ 54102 w 161925"/>
                  <a:gd name="connsiteY284" fmla="*/ 0 h 9525"/>
                  <a:gd name="connsiteX285" fmla="*/ 54483 w 161925"/>
                  <a:gd name="connsiteY285" fmla="*/ 0 h 9525"/>
                  <a:gd name="connsiteX286" fmla="*/ 54959 w 161925"/>
                  <a:gd name="connsiteY286" fmla="*/ 0 h 9525"/>
                  <a:gd name="connsiteX287" fmla="*/ 55436 w 161925"/>
                  <a:gd name="connsiteY287" fmla="*/ 0 h 9525"/>
                  <a:gd name="connsiteX288" fmla="*/ 55912 w 161925"/>
                  <a:gd name="connsiteY288" fmla="*/ 0 h 9525"/>
                  <a:gd name="connsiteX289" fmla="*/ 56388 w 161925"/>
                  <a:gd name="connsiteY289" fmla="*/ 0 h 9525"/>
                  <a:gd name="connsiteX290" fmla="*/ 56864 w 161925"/>
                  <a:gd name="connsiteY290" fmla="*/ 0 h 9525"/>
                  <a:gd name="connsiteX291" fmla="*/ 57245 w 161925"/>
                  <a:gd name="connsiteY291" fmla="*/ 0 h 9525"/>
                  <a:gd name="connsiteX292" fmla="*/ 57721 w 161925"/>
                  <a:gd name="connsiteY292" fmla="*/ 0 h 9525"/>
                  <a:gd name="connsiteX293" fmla="*/ 58198 w 161925"/>
                  <a:gd name="connsiteY293" fmla="*/ 0 h 9525"/>
                  <a:gd name="connsiteX294" fmla="*/ 58674 w 161925"/>
                  <a:gd name="connsiteY294" fmla="*/ 0 h 9525"/>
                  <a:gd name="connsiteX295" fmla="*/ 59150 w 161925"/>
                  <a:gd name="connsiteY295" fmla="*/ 0 h 9525"/>
                  <a:gd name="connsiteX296" fmla="*/ 59627 w 161925"/>
                  <a:gd name="connsiteY296" fmla="*/ 0 h 9525"/>
                  <a:gd name="connsiteX297" fmla="*/ 60007 w 161925"/>
                  <a:gd name="connsiteY297" fmla="*/ 0 h 9525"/>
                  <a:gd name="connsiteX298" fmla="*/ 60484 w 161925"/>
                  <a:gd name="connsiteY298" fmla="*/ 0 h 9525"/>
                  <a:gd name="connsiteX299" fmla="*/ 60960 w 161925"/>
                  <a:gd name="connsiteY299" fmla="*/ 0 h 9525"/>
                  <a:gd name="connsiteX300" fmla="*/ 61436 w 161925"/>
                  <a:gd name="connsiteY300" fmla="*/ 0 h 9525"/>
                  <a:gd name="connsiteX301" fmla="*/ 61913 w 161925"/>
                  <a:gd name="connsiteY301" fmla="*/ 0 h 9525"/>
                  <a:gd name="connsiteX302" fmla="*/ 62389 w 161925"/>
                  <a:gd name="connsiteY302" fmla="*/ 0 h 9525"/>
                  <a:gd name="connsiteX303" fmla="*/ 62770 w 161925"/>
                  <a:gd name="connsiteY303" fmla="*/ 0 h 9525"/>
                  <a:gd name="connsiteX304" fmla="*/ 63246 w 161925"/>
                  <a:gd name="connsiteY304" fmla="*/ 0 h 9525"/>
                  <a:gd name="connsiteX305" fmla="*/ 63722 w 161925"/>
                  <a:gd name="connsiteY305" fmla="*/ 0 h 9525"/>
                  <a:gd name="connsiteX306" fmla="*/ 64198 w 161925"/>
                  <a:gd name="connsiteY306" fmla="*/ 0 h 9525"/>
                  <a:gd name="connsiteX307" fmla="*/ 64675 w 161925"/>
                  <a:gd name="connsiteY307" fmla="*/ 0 h 9525"/>
                  <a:gd name="connsiteX308" fmla="*/ 65151 w 161925"/>
                  <a:gd name="connsiteY308" fmla="*/ 0 h 9525"/>
                  <a:gd name="connsiteX309" fmla="*/ 65532 w 161925"/>
                  <a:gd name="connsiteY309" fmla="*/ 0 h 9525"/>
                  <a:gd name="connsiteX310" fmla="*/ 66008 w 161925"/>
                  <a:gd name="connsiteY310" fmla="*/ 0 h 9525"/>
                  <a:gd name="connsiteX311" fmla="*/ 66485 w 161925"/>
                  <a:gd name="connsiteY311" fmla="*/ 0 h 9525"/>
                  <a:gd name="connsiteX312" fmla="*/ 66961 w 161925"/>
                  <a:gd name="connsiteY312" fmla="*/ 0 h 9525"/>
                  <a:gd name="connsiteX313" fmla="*/ 67437 w 161925"/>
                  <a:gd name="connsiteY313" fmla="*/ 0 h 9525"/>
                  <a:gd name="connsiteX314" fmla="*/ 67913 w 161925"/>
                  <a:gd name="connsiteY314" fmla="*/ 0 h 9525"/>
                  <a:gd name="connsiteX315" fmla="*/ 68294 w 161925"/>
                  <a:gd name="connsiteY315" fmla="*/ 0 h 9525"/>
                  <a:gd name="connsiteX316" fmla="*/ 68771 w 161925"/>
                  <a:gd name="connsiteY316" fmla="*/ 0 h 9525"/>
                  <a:gd name="connsiteX317" fmla="*/ 69247 w 161925"/>
                  <a:gd name="connsiteY317" fmla="*/ 0 h 9525"/>
                  <a:gd name="connsiteX318" fmla="*/ 69723 w 161925"/>
                  <a:gd name="connsiteY318" fmla="*/ 0 h 9525"/>
                  <a:gd name="connsiteX319" fmla="*/ 70199 w 161925"/>
                  <a:gd name="connsiteY319" fmla="*/ 0 h 9525"/>
                  <a:gd name="connsiteX320" fmla="*/ 70675 w 161925"/>
                  <a:gd name="connsiteY320" fmla="*/ 0 h 9525"/>
                  <a:gd name="connsiteX321" fmla="*/ 71152 w 161925"/>
                  <a:gd name="connsiteY321" fmla="*/ 0 h 9525"/>
                  <a:gd name="connsiteX322" fmla="*/ 71628 w 161925"/>
                  <a:gd name="connsiteY322" fmla="*/ 0 h 9525"/>
                  <a:gd name="connsiteX323" fmla="*/ 72104 w 161925"/>
                  <a:gd name="connsiteY323" fmla="*/ 0 h 9525"/>
                  <a:gd name="connsiteX324" fmla="*/ 72580 w 161925"/>
                  <a:gd name="connsiteY324" fmla="*/ 0 h 9525"/>
                  <a:gd name="connsiteX325" fmla="*/ 73057 w 161925"/>
                  <a:gd name="connsiteY325" fmla="*/ 0 h 9525"/>
                  <a:gd name="connsiteX326" fmla="*/ 73533 w 161925"/>
                  <a:gd name="connsiteY326" fmla="*/ 0 h 9525"/>
                  <a:gd name="connsiteX327" fmla="*/ 73914 w 161925"/>
                  <a:gd name="connsiteY327" fmla="*/ 0 h 9525"/>
                  <a:gd name="connsiteX328" fmla="*/ 74390 w 161925"/>
                  <a:gd name="connsiteY328" fmla="*/ 0 h 9525"/>
                  <a:gd name="connsiteX329" fmla="*/ 74866 w 161925"/>
                  <a:gd name="connsiteY329" fmla="*/ 0 h 9525"/>
                  <a:gd name="connsiteX330" fmla="*/ 75343 w 161925"/>
                  <a:gd name="connsiteY330" fmla="*/ 0 h 9525"/>
                  <a:gd name="connsiteX331" fmla="*/ 75819 w 161925"/>
                  <a:gd name="connsiteY331" fmla="*/ 0 h 9525"/>
                  <a:gd name="connsiteX332" fmla="*/ 76295 w 161925"/>
                  <a:gd name="connsiteY332" fmla="*/ 0 h 9525"/>
                  <a:gd name="connsiteX333" fmla="*/ 76676 w 161925"/>
                  <a:gd name="connsiteY333" fmla="*/ 0 h 9525"/>
                  <a:gd name="connsiteX334" fmla="*/ 77153 w 161925"/>
                  <a:gd name="connsiteY334" fmla="*/ 0 h 9525"/>
                  <a:gd name="connsiteX335" fmla="*/ 77629 w 161925"/>
                  <a:gd name="connsiteY335" fmla="*/ 0 h 9525"/>
                  <a:gd name="connsiteX336" fmla="*/ 78105 w 161925"/>
                  <a:gd name="connsiteY336" fmla="*/ 0 h 9525"/>
                  <a:gd name="connsiteX337" fmla="*/ 78581 w 161925"/>
                  <a:gd name="connsiteY337" fmla="*/ 0 h 9525"/>
                  <a:gd name="connsiteX338" fmla="*/ 79057 w 161925"/>
                  <a:gd name="connsiteY338" fmla="*/ 0 h 9525"/>
                  <a:gd name="connsiteX339" fmla="*/ 79438 w 161925"/>
                  <a:gd name="connsiteY339" fmla="*/ 0 h 9525"/>
                  <a:gd name="connsiteX340" fmla="*/ 79915 w 161925"/>
                  <a:gd name="connsiteY340" fmla="*/ 0 h 9525"/>
                  <a:gd name="connsiteX341" fmla="*/ 80391 w 161925"/>
                  <a:gd name="connsiteY341" fmla="*/ 0 h 9525"/>
                  <a:gd name="connsiteX342" fmla="*/ 80867 w 161925"/>
                  <a:gd name="connsiteY342" fmla="*/ 0 h 9525"/>
                  <a:gd name="connsiteX343" fmla="*/ 81344 w 161925"/>
                  <a:gd name="connsiteY343" fmla="*/ 0 h 9525"/>
                  <a:gd name="connsiteX344" fmla="*/ 81820 w 161925"/>
                  <a:gd name="connsiteY344" fmla="*/ 0 h 9525"/>
                  <a:gd name="connsiteX345" fmla="*/ 82201 w 161925"/>
                  <a:gd name="connsiteY345" fmla="*/ 0 h 9525"/>
                  <a:gd name="connsiteX346" fmla="*/ 82677 w 161925"/>
                  <a:gd name="connsiteY346" fmla="*/ 0 h 9525"/>
                  <a:gd name="connsiteX347" fmla="*/ 83153 w 161925"/>
                  <a:gd name="connsiteY347" fmla="*/ 0 h 9525"/>
                  <a:gd name="connsiteX348" fmla="*/ 83629 w 161925"/>
                  <a:gd name="connsiteY348" fmla="*/ 0 h 9525"/>
                  <a:gd name="connsiteX349" fmla="*/ 84106 w 161925"/>
                  <a:gd name="connsiteY349" fmla="*/ 0 h 9525"/>
                  <a:gd name="connsiteX350" fmla="*/ 84582 w 161925"/>
                  <a:gd name="connsiteY350" fmla="*/ 0 h 9525"/>
                  <a:gd name="connsiteX351" fmla="*/ 84963 w 161925"/>
                  <a:gd name="connsiteY351" fmla="*/ 0 h 9525"/>
                  <a:gd name="connsiteX352" fmla="*/ 85439 w 161925"/>
                  <a:gd name="connsiteY352" fmla="*/ 0 h 9525"/>
                  <a:gd name="connsiteX353" fmla="*/ 85915 w 161925"/>
                  <a:gd name="connsiteY353" fmla="*/ 0 h 9525"/>
                  <a:gd name="connsiteX354" fmla="*/ 86392 w 161925"/>
                  <a:gd name="connsiteY354" fmla="*/ 0 h 9525"/>
                  <a:gd name="connsiteX355" fmla="*/ 86868 w 161925"/>
                  <a:gd name="connsiteY355" fmla="*/ 0 h 9525"/>
                  <a:gd name="connsiteX356" fmla="*/ 87344 w 161925"/>
                  <a:gd name="connsiteY356" fmla="*/ 0 h 9525"/>
                  <a:gd name="connsiteX357" fmla="*/ 87725 w 161925"/>
                  <a:gd name="connsiteY357" fmla="*/ 0 h 9525"/>
                  <a:gd name="connsiteX358" fmla="*/ 88202 w 161925"/>
                  <a:gd name="connsiteY358" fmla="*/ 0 h 9525"/>
                  <a:gd name="connsiteX359" fmla="*/ 88678 w 161925"/>
                  <a:gd name="connsiteY359" fmla="*/ 0 h 9525"/>
                  <a:gd name="connsiteX360" fmla="*/ 89154 w 161925"/>
                  <a:gd name="connsiteY360" fmla="*/ 0 h 9525"/>
                  <a:gd name="connsiteX361" fmla="*/ 89630 w 161925"/>
                  <a:gd name="connsiteY361" fmla="*/ 0 h 9525"/>
                  <a:gd name="connsiteX362" fmla="*/ 90106 w 161925"/>
                  <a:gd name="connsiteY362" fmla="*/ 0 h 9525"/>
                  <a:gd name="connsiteX363" fmla="*/ 90583 w 161925"/>
                  <a:gd name="connsiteY363" fmla="*/ 0 h 9525"/>
                  <a:gd name="connsiteX364" fmla="*/ 91059 w 161925"/>
                  <a:gd name="connsiteY364" fmla="*/ 0 h 9525"/>
                  <a:gd name="connsiteX365" fmla="*/ 91535 w 161925"/>
                  <a:gd name="connsiteY365" fmla="*/ 0 h 9525"/>
                  <a:gd name="connsiteX366" fmla="*/ 92012 w 161925"/>
                  <a:gd name="connsiteY366" fmla="*/ 0 h 9525"/>
                  <a:gd name="connsiteX367" fmla="*/ 92488 w 161925"/>
                  <a:gd name="connsiteY367" fmla="*/ 0 h 9525"/>
                  <a:gd name="connsiteX368" fmla="*/ 92964 w 161925"/>
                  <a:gd name="connsiteY368" fmla="*/ 0 h 9525"/>
                  <a:gd name="connsiteX369" fmla="*/ 93345 w 161925"/>
                  <a:gd name="connsiteY369" fmla="*/ 0 h 9525"/>
                  <a:gd name="connsiteX370" fmla="*/ 93821 w 161925"/>
                  <a:gd name="connsiteY370" fmla="*/ 0 h 9525"/>
                  <a:gd name="connsiteX371" fmla="*/ 94297 w 161925"/>
                  <a:gd name="connsiteY371" fmla="*/ 0 h 9525"/>
                  <a:gd name="connsiteX372" fmla="*/ 94774 w 161925"/>
                  <a:gd name="connsiteY372" fmla="*/ 0 h 9525"/>
                  <a:gd name="connsiteX373" fmla="*/ 95250 w 161925"/>
                  <a:gd name="connsiteY373" fmla="*/ 0 h 9525"/>
                  <a:gd name="connsiteX374" fmla="*/ 95726 w 161925"/>
                  <a:gd name="connsiteY374" fmla="*/ 0 h 9525"/>
                  <a:gd name="connsiteX375" fmla="*/ 96107 w 161925"/>
                  <a:gd name="connsiteY375" fmla="*/ 0 h 9525"/>
                  <a:gd name="connsiteX376" fmla="*/ 96583 w 161925"/>
                  <a:gd name="connsiteY376" fmla="*/ 0 h 9525"/>
                  <a:gd name="connsiteX377" fmla="*/ 97060 w 161925"/>
                  <a:gd name="connsiteY377" fmla="*/ 0 h 9525"/>
                  <a:gd name="connsiteX378" fmla="*/ 97536 w 161925"/>
                  <a:gd name="connsiteY378" fmla="*/ 0 h 9525"/>
                  <a:gd name="connsiteX379" fmla="*/ 98012 w 161925"/>
                  <a:gd name="connsiteY379" fmla="*/ 0 h 9525"/>
                  <a:gd name="connsiteX380" fmla="*/ 98488 w 161925"/>
                  <a:gd name="connsiteY380" fmla="*/ 0 h 9525"/>
                  <a:gd name="connsiteX381" fmla="*/ 98870 w 161925"/>
                  <a:gd name="connsiteY381" fmla="*/ 0 h 9525"/>
                  <a:gd name="connsiteX382" fmla="*/ 99346 w 161925"/>
                  <a:gd name="connsiteY382" fmla="*/ 0 h 9525"/>
                  <a:gd name="connsiteX383" fmla="*/ 99822 w 161925"/>
                  <a:gd name="connsiteY383" fmla="*/ 0 h 9525"/>
                  <a:gd name="connsiteX384" fmla="*/ 100298 w 161925"/>
                  <a:gd name="connsiteY384" fmla="*/ 0 h 9525"/>
                  <a:gd name="connsiteX385" fmla="*/ 100774 w 161925"/>
                  <a:gd name="connsiteY385" fmla="*/ 0 h 9525"/>
                  <a:gd name="connsiteX386" fmla="*/ 101251 w 161925"/>
                  <a:gd name="connsiteY386" fmla="*/ 0 h 9525"/>
                  <a:gd name="connsiteX387" fmla="*/ 101632 w 161925"/>
                  <a:gd name="connsiteY387" fmla="*/ 0 h 9525"/>
                  <a:gd name="connsiteX388" fmla="*/ 102108 w 161925"/>
                  <a:gd name="connsiteY388" fmla="*/ 0 h 9525"/>
                  <a:gd name="connsiteX389" fmla="*/ 102584 w 161925"/>
                  <a:gd name="connsiteY389" fmla="*/ 0 h 9525"/>
                  <a:gd name="connsiteX390" fmla="*/ 103061 w 161925"/>
                  <a:gd name="connsiteY390" fmla="*/ 0 h 9525"/>
                  <a:gd name="connsiteX391" fmla="*/ 103537 w 161925"/>
                  <a:gd name="connsiteY391" fmla="*/ 0 h 9525"/>
                  <a:gd name="connsiteX392" fmla="*/ 104013 w 161925"/>
                  <a:gd name="connsiteY392" fmla="*/ 0 h 9525"/>
                  <a:gd name="connsiteX393" fmla="*/ 104394 w 161925"/>
                  <a:gd name="connsiteY393" fmla="*/ 0 h 9525"/>
                  <a:gd name="connsiteX394" fmla="*/ 104870 w 161925"/>
                  <a:gd name="connsiteY394" fmla="*/ 0 h 9525"/>
                  <a:gd name="connsiteX395" fmla="*/ 105346 w 161925"/>
                  <a:gd name="connsiteY395" fmla="*/ 0 h 9525"/>
                  <a:gd name="connsiteX396" fmla="*/ 105823 w 161925"/>
                  <a:gd name="connsiteY396" fmla="*/ 0 h 9525"/>
                  <a:gd name="connsiteX397" fmla="*/ 106299 w 161925"/>
                  <a:gd name="connsiteY397" fmla="*/ 0 h 9525"/>
                  <a:gd name="connsiteX398" fmla="*/ 106775 w 161925"/>
                  <a:gd name="connsiteY398" fmla="*/ 0 h 9525"/>
                  <a:gd name="connsiteX399" fmla="*/ 107156 w 161925"/>
                  <a:gd name="connsiteY399" fmla="*/ 0 h 9525"/>
                  <a:gd name="connsiteX400" fmla="*/ 107632 w 161925"/>
                  <a:gd name="connsiteY400" fmla="*/ 0 h 9525"/>
                  <a:gd name="connsiteX401" fmla="*/ 108109 w 161925"/>
                  <a:gd name="connsiteY401" fmla="*/ 0 h 9525"/>
                  <a:gd name="connsiteX402" fmla="*/ 108585 w 161925"/>
                  <a:gd name="connsiteY402" fmla="*/ 0 h 9525"/>
                  <a:gd name="connsiteX403" fmla="*/ 109061 w 161925"/>
                  <a:gd name="connsiteY403" fmla="*/ 0 h 9525"/>
                  <a:gd name="connsiteX404" fmla="*/ 109538 w 161925"/>
                  <a:gd name="connsiteY404" fmla="*/ 0 h 9525"/>
                  <a:gd name="connsiteX405" fmla="*/ 110014 w 161925"/>
                  <a:gd name="connsiteY405" fmla="*/ 0 h 9525"/>
                  <a:gd name="connsiteX406" fmla="*/ 110490 w 161925"/>
                  <a:gd name="connsiteY406" fmla="*/ 0 h 9525"/>
                  <a:gd name="connsiteX407" fmla="*/ 110966 w 161925"/>
                  <a:gd name="connsiteY407" fmla="*/ 0 h 9525"/>
                  <a:gd name="connsiteX408" fmla="*/ 111443 w 161925"/>
                  <a:gd name="connsiteY408" fmla="*/ 0 h 9525"/>
                  <a:gd name="connsiteX409" fmla="*/ 111919 w 161925"/>
                  <a:gd name="connsiteY409" fmla="*/ 0 h 9525"/>
                  <a:gd name="connsiteX410" fmla="*/ 112300 w 161925"/>
                  <a:gd name="connsiteY410" fmla="*/ 0 h 9525"/>
                  <a:gd name="connsiteX411" fmla="*/ 112776 w 161925"/>
                  <a:gd name="connsiteY411" fmla="*/ 0 h 9525"/>
                  <a:gd name="connsiteX412" fmla="*/ 113252 w 161925"/>
                  <a:gd name="connsiteY412" fmla="*/ 0 h 9525"/>
                  <a:gd name="connsiteX413" fmla="*/ 113729 w 161925"/>
                  <a:gd name="connsiteY413" fmla="*/ 0 h 9525"/>
                  <a:gd name="connsiteX414" fmla="*/ 114205 w 161925"/>
                  <a:gd name="connsiteY414" fmla="*/ 0 h 9525"/>
                  <a:gd name="connsiteX415" fmla="*/ 114681 w 161925"/>
                  <a:gd name="connsiteY415" fmla="*/ 0 h 9525"/>
                  <a:gd name="connsiteX416" fmla="*/ 115062 w 161925"/>
                  <a:gd name="connsiteY416" fmla="*/ 0 h 9525"/>
                  <a:gd name="connsiteX417" fmla="*/ 115538 w 161925"/>
                  <a:gd name="connsiteY417" fmla="*/ 0 h 9525"/>
                  <a:gd name="connsiteX418" fmla="*/ 116014 w 161925"/>
                  <a:gd name="connsiteY418" fmla="*/ 0 h 9525"/>
                  <a:gd name="connsiteX419" fmla="*/ 116491 w 161925"/>
                  <a:gd name="connsiteY419" fmla="*/ 0 h 9525"/>
                  <a:gd name="connsiteX420" fmla="*/ 116967 w 161925"/>
                  <a:gd name="connsiteY420" fmla="*/ 0 h 9525"/>
                  <a:gd name="connsiteX421" fmla="*/ 117443 w 161925"/>
                  <a:gd name="connsiteY421" fmla="*/ 0 h 9525"/>
                  <a:gd name="connsiteX422" fmla="*/ 117824 w 161925"/>
                  <a:gd name="connsiteY422" fmla="*/ 0 h 9525"/>
                  <a:gd name="connsiteX423" fmla="*/ 118300 w 161925"/>
                  <a:gd name="connsiteY423" fmla="*/ 0 h 9525"/>
                  <a:gd name="connsiteX424" fmla="*/ 118777 w 161925"/>
                  <a:gd name="connsiteY424" fmla="*/ 0 h 9525"/>
                  <a:gd name="connsiteX425" fmla="*/ 119253 w 161925"/>
                  <a:gd name="connsiteY425" fmla="*/ 0 h 9525"/>
                  <a:gd name="connsiteX426" fmla="*/ 119729 w 161925"/>
                  <a:gd name="connsiteY426" fmla="*/ 0 h 9525"/>
                  <a:gd name="connsiteX427" fmla="*/ 120205 w 161925"/>
                  <a:gd name="connsiteY427" fmla="*/ 0 h 9525"/>
                  <a:gd name="connsiteX428" fmla="*/ 120587 w 161925"/>
                  <a:gd name="connsiteY428" fmla="*/ 0 h 9525"/>
                  <a:gd name="connsiteX429" fmla="*/ 121063 w 161925"/>
                  <a:gd name="connsiteY429" fmla="*/ 0 h 9525"/>
                  <a:gd name="connsiteX430" fmla="*/ 121539 w 161925"/>
                  <a:gd name="connsiteY430" fmla="*/ 0 h 9525"/>
                  <a:gd name="connsiteX431" fmla="*/ 122015 w 161925"/>
                  <a:gd name="connsiteY431" fmla="*/ 0 h 9525"/>
                  <a:gd name="connsiteX432" fmla="*/ 122491 w 161925"/>
                  <a:gd name="connsiteY432" fmla="*/ 0 h 9525"/>
                  <a:gd name="connsiteX433" fmla="*/ 122968 w 161925"/>
                  <a:gd name="connsiteY433" fmla="*/ 0 h 9525"/>
                  <a:gd name="connsiteX434" fmla="*/ 123349 w 161925"/>
                  <a:gd name="connsiteY434" fmla="*/ 0 h 9525"/>
                  <a:gd name="connsiteX435" fmla="*/ 123825 w 161925"/>
                  <a:gd name="connsiteY435" fmla="*/ 0 h 9525"/>
                  <a:gd name="connsiteX436" fmla="*/ 124301 w 161925"/>
                  <a:gd name="connsiteY436" fmla="*/ 0 h 9525"/>
                  <a:gd name="connsiteX437" fmla="*/ 124778 w 161925"/>
                  <a:gd name="connsiteY437" fmla="*/ 0 h 9525"/>
                  <a:gd name="connsiteX438" fmla="*/ 125254 w 161925"/>
                  <a:gd name="connsiteY438" fmla="*/ 0 h 9525"/>
                  <a:gd name="connsiteX439" fmla="*/ 125730 w 161925"/>
                  <a:gd name="connsiteY439" fmla="*/ 0 h 9525"/>
                  <a:gd name="connsiteX440" fmla="*/ 126111 w 161925"/>
                  <a:gd name="connsiteY440" fmla="*/ 0 h 9525"/>
                  <a:gd name="connsiteX441" fmla="*/ 126587 w 161925"/>
                  <a:gd name="connsiteY441" fmla="*/ 0 h 9525"/>
                  <a:gd name="connsiteX442" fmla="*/ 127063 w 161925"/>
                  <a:gd name="connsiteY442" fmla="*/ 0 h 9525"/>
                  <a:gd name="connsiteX443" fmla="*/ 127540 w 161925"/>
                  <a:gd name="connsiteY443" fmla="*/ 0 h 9525"/>
                  <a:gd name="connsiteX444" fmla="*/ 128016 w 161925"/>
                  <a:gd name="connsiteY444" fmla="*/ 0 h 9525"/>
                  <a:gd name="connsiteX445" fmla="*/ 128492 w 161925"/>
                  <a:gd name="connsiteY445" fmla="*/ 0 h 9525"/>
                  <a:gd name="connsiteX446" fmla="*/ 128969 w 161925"/>
                  <a:gd name="connsiteY446" fmla="*/ 0 h 9525"/>
                  <a:gd name="connsiteX447" fmla="*/ 129445 w 161925"/>
                  <a:gd name="connsiteY447" fmla="*/ 0 h 9525"/>
                  <a:gd name="connsiteX448" fmla="*/ 129921 w 161925"/>
                  <a:gd name="connsiteY448" fmla="*/ 0 h 9525"/>
                  <a:gd name="connsiteX449" fmla="*/ 130397 w 161925"/>
                  <a:gd name="connsiteY449" fmla="*/ 0 h 9525"/>
                  <a:gd name="connsiteX450" fmla="*/ 130873 w 161925"/>
                  <a:gd name="connsiteY450" fmla="*/ 0 h 9525"/>
                  <a:gd name="connsiteX451" fmla="*/ 131350 w 161925"/>
                  <a:gd name="connsiteY451" fmla="*/ 0 h 9525"/>
                  <a:gd name="connsiteX452" fmla="*/ 131826 w 161925"/>
                  <a:gd name="connsiteY452" fmla="*/ 0 h 9525"/>
                  <a:gd name="connsiteX453" fmla="*/ 132302 w 161925"/>
                  <a:gd name="connsiteY453" fmla="*/ 0 h 9525"/>
                  <a:gd name="connsiteX454" fmla="*/ 132779 w 161925"/>
                  <a:gd name="connsiteY454" fmla="*/ 0 h 9525"/>
                  <a:gd name="connsiteX455" fmla="*/ 133255 w 161925"/>
                  <a:gd name="connsiteY455" fmla="*/ 0 h 9525"/>
                  <a:gd name="connsiteX456" fmla="*/ 133731 w 161925"/>
                  <a:gd name="connsiteY456" fmla="*/ 0 h 9525"/>
                  <a:gd name="connsiteX457" fmla="*/ 134207 w 161925"/>
                  <a:gd name="connsiteY457" fmla="*/ 0 h 9525"/>
                  <a:gd name="connsiteX458" fmla="*/ 134588 w 161925"/>
                  <a:gd name="connsiteY458" fmla="*/ 0 h 9525"/>
                  <a:gd name="connsiteX459" fmla="*/ 135064 w 161925"/>
                  <a:gd name="connsiteY459" fmla="*/ 0 h 9525"/>
                  <a:gd name="connsiteX460" fmla="*/ 135541 w 161925"/>
                  <a:gd name="connsiteY460" fmla="*/ 0 h 9525"/>
                  <a:gd name="connsiteX461" fmla="*/ 136017 w 161925"/>
                  <a:gd name="connsiteY461" fmla="*/ 0 h 9525"/>
                  <a:gd name="connsiteX462" fmla="*/ 136493 w 161925"/>
                  <a:gd name="connsiteY462" fmla="*/ 0 h 9525"/>
                  <a:gd name="connsiteX463" fmla="*/ 126778 w 161925"/>
                  <a:gd name="connsiteY463" fmla="*/ 0 h 9525"/>
                  <a:gd name="connsiteX464" fmla="*/ 127159 w 161925"/>
                  <a:gd name="connsiteY464" fmla="*/ 0 h 9525"/>
                  <a:gd name="connsiteX465" fmla="*/ 127635 w 161925"/>
                  <a:gd name="connsiteY465" fmla="*/ 0 h 9525"/>
                  <a:gd name="connsiteX466" fmla="*/ 128111 w 161925"/>
                  <a:gd name="connsiteY466" fmla="*/ 0 h 9525"/>
                  <a:gd name="connsiteX467" fmla="*/ 128588 w 161925"/>
                  <a:gd name="connsiteY467" fmla="*/ 0 h 9525"/>
                  <a:gd name="connsiteX468" fmla="*/ 129064 w 161925"/>
                  <a:gd name="connsiteY468" fmla="*/ 0 h 9525"/>
                  <a:gd name="connsiteX469" fmla="*/ 129540 w 161925"/>
                  <a:gd name="connsiteY469" fmla="*/ 0 h 9525"/>
                  <a:gd name="connsiteX470" fmla="*/ 129921 w 161925"/>
                  <a:gd name="connsiteY470" fmla="*/ 0 h 9525"/>
                  <a:gd name="connsiteX471" fmla="*/ 130397 w 161925"/>
                  <a:gd name="connsiteY471" fmla="*/ 0 h 9525"/>
                  <a:gd name="connsiteX472" fmla="*/ 130873 w 161925"/>
                  <a:gd name="connsiteY472" fmla="*/ 0 h 9525"/>
                  <a:gd name="connsiteX473" fmla="*/ 131350 w 161925"/>
                  <a:gd name="connsiteY473" fmla="*/ 0 h 9525"/>
                  <a:gd name="connsiteX474" fmla="*/ 131826 w 161925"/>
                  <a:gd name="connsiteY474" fmla="*/ 0 h 9525"/>
                  <a:gd name="connsiteX475" fmla="*/ 132302 w 161925"/>
                  <a:gd name="connsiteY475" fmla="*/ 0 h 9525"/>
                  <a:gd name="connsiteX476" fmla="*/ 132683 w 161925"/>
                  <a:gd name="connsiteY476" fmla="*/ 0 h 9525"/>
                  <a:gd name="connsiteX477" fmla="*/ 133160 w 161925"/>
                  <a:gd name="connsiteY477" fmla="*/ 0 h 9525"/>
                  <a:gd name="connsiteX478" fmla="*/ 133636 w 161925"/>
                  <a:gd name="connsiteY478" fmla="*/ 0 h 9525"/>
                  <a:gd name="connsiteX479" fmla="*/ 134112 w 161925"/>
                  <a:gd name="connsiteY479" fmla="*/ 0 h 9525"/>
                  <a:gd name="connsiteX480" fmla="*/ 134588 w 161925"/>
                  <a:gd name="connsiteY480" fmla="*/ 0 h 9525"/>
                  <a:gd name="connsiteX481" fmla="*/ 135064 w 161925"/>
                  <a:gd name="connsiteY481" fmla="*/ 0 h 9525"/>
                  <a:gd name="connsiteX482" fmla="*/ 135446 w 161925"/>
                  <a:gd name="connsiteY482" fmla="*/ 0 h 9525"/>
                  <a:gd name="connsiteX483" fmla="*/ 135922 w 161925"/>
                  <a:gd name="connsiteY483" fmla="*/ 0 h 9525"/>
                  <a:gd name="connsiteX484" fmla="*/ 136398 w 161925"/>
                  <a:gd name="connsiteY484" fmla="*/ 0 h 9525"/>
                  <a:gd name="connsiteX485" fmla="*/ 136303 w 161925"/>
                  <a:gd name="connsiteY485" fmla="*/ 0 h 9525"/>
                  <a:gd name="connsiteX486" fmla="*/ 136779 w 161925"/>
                  <a:gd name="connsiteY486" fmla="*/ 0 h 9525"/>
                  <a:gd name="connsiteX487" fmla="*/ 137255 w 161925"/>
                  <a:gd name="connsiteY487" fmla="*/ 0 h 9525"/>
                  <a:gd name="connsiteX488" fmla="*/ 137636 w 161925"/>
                  <a:gd name="connsiteY488" fmla="*/ 0 h 9525"/>
                  <a:gd name="connsiteX489" fmla="*/ 138113 w 161925"/>
                  <a:gd name="connsiteY489" fmla="*/ 0 h 9525"/>
                  <a:gd name="connsiteX490" fmla="*/ 138589 w 161925"/>
                  <a:gd name="connsiteY490" fmla="*/ 0 h 9525"/>
                  <a:gd name="connsiteX491" fmla="*/ 139065 w 161925"/>
                  <a:gd name="connsiteY491" fmla="*/ 0 h 9525"/>
                  <a:gd name="connsiteX492" fmla="*/ 139541 w 161925"/>
                  <a:gd name="connsiteY492" fmla="*/ 0 h 9525"/>
                  <a:gd name="connsiteX493" fmla="*/ 140018 w 161925"/>
                  <a:gd name="connsiteY493" fmla="*/ 0 h 9525"/>
                  <a:gd name="connsiteX494" fmla="*/ 140494 w 161925"/>
                  <a:gd name="connsiteY494" fmla="*/ 0 h 9525"/>
                  <a:gd name="connsiteX495" fmla="*/ 140970 w 161925"/>
                  <a:gd name="connsiteY495" fmla="*/ 0 h 9525"/>
                  <a:gd name="connsiteX496" fmla="*/ 141446 w 161925"/>
                  <a:gd name="connsiteY496" fmla="*/ 0 h 9525"/>
                  <a:gd name="connsiteX497" fmla="*/ 141922 w 161925"/>
                  <a:gd name="connsiteY497" fmla="*/ 0 h 9525"/>
                  <a:gd name="connsiteX498" fmla="*/ 142399 w 161925"/>
                  <a:gd name="connsiteY498" fmla="*/ 0 h 9525"/>
                  <a:gd name="connsiteX499" fmla="*/ 142875 w 161925"/>
                  <a:gd name="connsiteY499" fmla="*/ 0 h 9525"/>
                  <a:gd name="connsiteX500" fmla="*/ 143256 w 161925"/>
                  <a:gd name="connsiteY500" fmla="*/ 0 h 9525"/>
                  <a:gd name="connsiteX501" fmla="*/ 143732 w 161925"/>
                  <a:gd name="connsiteY501" fmla="*/ 0 h 9525"/>
                  <a:gd name="connsiteX502" fmla="*/ 144208 w 161925"/>
                  <a:gd name="connsiteY502" fmla="*/ 0 h 9525"/>
                  <a:gd name="connsiteX503" fmla="*/ 144685 w 161925"/>
                  <a:gd name="connsiteY503" fmla="*/ 0 h 9525"/>
                  <a:gd name="connsiteX504" fmla="*/ 145161 w 161925"/>
                  <a:gd name="connsiteY504" fmla="*/ 0 h 9525"/>
                  <a:gd name="connsiteX505" fmla="*/ 145637 w 161925"/>
                  <a:gd name="connsiteY505" fmla="*/ 0 h 9525"/>
                  <a:gd name="connsiteX506" fmla="*/ 146018 w 161925"/>
                  <a:gd name="connsiteY506" fmla="*/ 0 h 9525"/>
                  <a:gd name="connsiteX507" fmla="*/ 146495 w 161925"/>
                  <a:gd name="connsiteY507" fmla="*/ 0 h 9525"/>
                  <a:gd name="connsiteX508" fmla="*/ 146971 w 161925"/>
                  <a:gd name="connsiteY508" fmla="*/ 0 h 9525"/>
                  <a:gd name="connsiteX509" fmla="*/ 147447 w 161925"/>
                  <a:gd name="connsiteY509" fmla="*/ 0 h 9525"/>
                  <a:gd name="connsiteX510" fmla="*/ 147923 w 161925"/>
                  <a:gd name="connsiteY510" fmla="*/ 0 h 9525"/>
                  <a:gd name="connsiteX511" fmla="*/ 148399 w 161925"/>
                  <a:gd name="connsiteY511" fmla="*/ 0 h 9525"/>
                  <a:gd name="connsiteX512" fmla="*/ 148780 w 161925"/>
                  <a:gd name="connsiteY512" fmla="*/ 0 h 9525"/>
                  <a:gd name="connsiteX513" fmla="*/ 149257 w 161925"/>
                  <a:gd name="connsiteY513" fmla="*/ 0 h 9525"/>
                  <a:gd name="connsiteX514" fmla="*/ 149733 w 161925"/>
                  <a:gd name="connsiteY514" fmla="*/ 0 h 9525"/>
                  <a:gd name="connsiteX515" fmla="*/ 150209 w 161925"/>
                  <a:gd name="connsiteY515" fmla="*/ 0 h 9525"/>
                  <a:gd name="connsiteX516" fmla="*/ 150686 w 161925"/>
                  <a:gd name="connsiteY516" fmla="*/ 0 h 9525"/>
                  <a:gd name="connsiteX517" fmla="*/ 151162 w 161925"/>
                  <a:gd name="connsiteY517" fmla="*/ 0 h 9525"/>
                  <a:gd name="connsiteX518" fmla="*/ 151543 w 161925"/>
                  <a:gd name="connsiteY518" fmla="*/ 0 h 9525"/>
                  <a:gd name="connsiteX519" fmla="*/ 152019 w 161925"/>
                  <a:gd name="connsiteY519" fmla="*/ 0 h 9525"/>
                  <a:gd name="connsiteX520" fmla="*/ 152495 w 161925"/>
                  <a:gd name="connsiteY520" fmla="*/ 0 h 9525"/>
                  <a:gd name="connsiteX521" fmla="*/ 152971 w 161925"/>
                  <a:gd name="connsiteY521" fmla="*/ 0 h 9525"/>
                  <a:gd name="connsiteX522" fmla="*/ 153448 w 161925"/>
                  <a:gd name="connsiteY522" fmla="*/ 0 h 9525"/>
                  <a:gd name="connsiteX523" fmla="*/ 153924 w 161925"/>
                  <a:gd name="connsiteY523" fmla="*/ 0 h 9525"/>
                  <a:gd name="connsiteX524" fmla="*/ 154305 w 161925"/>
                  <a:gd name="connsiteY524" fmla="*/ 0 h 9525"/>
                  <a:gd name="connsiteX525" fmla="*/ 154781 w 161925"/>
                  <a:gd name="connsiteY525" fmla="*/ 0 h 9525"/>
                  <a:gd name="connsiteX526" fmla="*/ 155257 w 161925"/>
                  <a:gd name="connsiteY526" fmla="*/ 0 h 9525"/>
                  <a:gd name="connsiteX527" fmla="*/ 155734 w 161925"/>
                  <a:gd name="connsiteY527" fmla="*/ 0 h 9525"/>
                  <a:gd name="connsiteX528" fmla="*/ 156210 w 161925"/>
                  <a:gd name="connsiteY528" fmla="*/ 0 h 9525"/>
                  <a:gd name="connsiteX529" fmla="*/ 156686 w 161925"/>
                  <a:gd name="connsiteY529" fmla="*/ 0 h 9525"/>
                  <a:gd name="connsiteX530" fmla="*/ 157067 w 161925"/>
                  <a:gd name="connsiteY530" fmla="*/ 0 h 9525"/>
                  <a:gd name="connsiteX531" fmla="*/ 157544 w 161925"/>
                  <a:gd name="connsiteY531" fmla="*/ 0 h 9525"/>
                  <a:gd name="connsiteX532" fmla="*/ 158020 w 161925"/>
                  <a:gd name="connsiteY532" fmla="*/ 0 h 9525"/>
                  <a:gd name="connsiteX533" fmla="*/ 158496 w 161925"/>
                  <a:gd name="connsiteY533" fmla="*/ 0 h 9525"/>
                  <a:gd name="connsiteX534" fmla="*/ 158972 w 161925"/>
                  <a:gd name="connsiteY534" fmla="*/ 0 h 9525"/>
                  <a:gd name="connsiteX535" fmla="*/ 159448 w 161925"/>
                  <a:gd name="connsiteY535" fmla="*/ 0 h 9525"/>
                  <a:gd name="connsiteX536" fmla="*/ 159925 w 161925"/>
                  <a:gd name="connsiteY536" fmla="*/ 0 h 9525"/>
                  <a:gd name="connsiteX537" fmla="*/ 160211 w 161925"/>
                  <a:gd name="connsiteY537" fmla="*/ 0 h 9525"/>
                  <a:gd name="connsiteX538" fmla="*/ 166402 w 161925"/>
                  <a:gd name="connsiteY538" fmla="*/ 6191 h 9525"/>
                  <a:gd name="connsiteX539" fmla="*/ 158877 w 161925"/>
                  <a:gd name="connsiteY539"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61925" h="9525">
                    <a:moveTo>
                      <a:pt x="158877" y="12382"/>
                    </a:moveTo>
                    <a:cubicBezTo>
                      <a:pt x="158591" y="12382"/>
                      <a:pt x="158401" y="12382"/>
                      <a:pt x="158115" y="12382"/>
                    </a:cubicBezTo>
                    <a:cubicBezTo>
                      <a:pt x="157829" y="12382"/>
                      <a:pt x="157544" y="12382"/>
                      <a:pt x="157258" y="12382"/>
                    </a:cubicBezTo>
                    <a:cubicBezTo>
                      <a:pt x="156972" y="12382"/>
                      <a:pt x="156686" y="12382"/>
                      <a:pt x="156400" y="12382"/>
                    </a:cubicBezTo>
                    <a:cubicBezTo>
                      <a:pt x="156115" y="12382"/>
                      <a:pt x="155829" y="12382"/>
                      <a:pt x="155543" y="12382"/>
                    </a:cubicBezTo>
                    <a:cubicBezTo>
                      <a:pt x="155257" y="12382"/>
                      <a:pt x="154972" y="12382"/>
                      <a:pt x="154686" y="12382"/>
                    </a:cubicBezTo>
                    <a:cubicBezTo>
                      <a:pt x="154400" y="12382"/>
                      <a:pt x="154114" y="12382"/>
                      <a:pt x="153829" y="12382"/>
                    </a:cubicBezTo>
                    <a:cubicBezTo>
                      <a:pt x="153543" y="12382"/>
                      <a:pt x="153257" y="12382"/>
                      <a:pt x="152971" y="12382"/>
                    </a:cubicBezTo>
                    <a:cubicBezTo>
                      <a:pt x="152686" y="12382"/>
                      <a:pt x="152400" y="12382"/>
                      <a:pt x="152114" y="12382"/>
                    </a:cubicBezTo>
                    <a:cubicBezTo>
                      <a:pt x="151829" y="12382"/>
                      <a:pt x="151543" y="12382"/>
                      <a:pt x="151257" y="12382"/>
                    </a:cubicBezTo>
                    <a:cubicBezTo>
                      <a:pt x="150971" y="12382"/>
                      <a:pt x="150686" y="12382"/>
                      <a:pt x="150400" y="12382"/>
                    </a:cubicBezTo>
                    <a:cubicBezTo>
                      <a:pt x="150114" y="12382"/>
                      <a:pt x="149828" y="12382"/>
                      <a:pt x="149543" y="12382"/>
                    </a:cubicBezTo>
                    <a:cubicBezTo>
                      <a:pt x="149257" y="12382"/>
                      <a:pt x="148971" y="12382"/>
                      <a:pt x="148685" y="12382"/>
                    </a:cubicBezTo>
                    <a:cubicBezTo>
                      <a:pt x="148399" y="12382"/>
                      <a:pt x="148114" y="12382"/>
                      <a:pt x="147828" y="12382"/>
                    </a:cubicBezTo>
                    <a:cubicBezTo>
                      <a:pt x="147542" y="12382"/>
                      <a:pt x="147256" y="12382"/>
                      <a:pt x="146971" y="12382"/>
                    </a:cubicBezTo>
                    <a:cubicBezTo>
                      <a:pt x="146685" y="12382"/>
                      <a:pt x="146399" y="12382"/>
                      <a:pt x="146113" y="12382"/>
                    </a:cubicBezTo>
                    <a:cubicBezTo>
                      <a:pt x="145828" y="12382"/>
                      <a:pt x="145542" y="12382"/>
                      <a:pt x="145256" y="12382"/>
                    </a:cubicBezTo>
                    <a:cubicBezTo>
                      <a:pt x="144971" y="12382"/>
                      <a:pt x="144685" y="12382"/>
                      <a:pt x="144399" y="12382"/>
                    </a:cubicBezTo>
                    <a:cubicBezTo>
                      <a:pt x="144113" y="12382"/>
                      <a:pt x="143828" y="12382"/>
                      <a:pt x="143542" y="12382"/>
                    </a:cubicBezTo>
                    <a:cubicBezTo>
                      <a:pt x="143256" y="12382"/>
                      <a:pt x="142970" y="12382"/>
                      <a:pt x="142685" y="12382"/>
                    </a:cubicBezTo>
                    <a:cubicBezTo>
                      <a:pt x="142399" y="12382"/>
                      <a:pt x="142113" y="12382"/>
                      <a:pt x="141827" y="12382"/>
                    </a:cubicBezTo>
                    <a:cubicBezTo>
                      <a:pt x="141541" y="12382"/>
                      <a:pt x="141256" y="12382"/>
                      <a:pt x="140970" y="12382"/>
                    </a:cubicBezTo>
                    <a:cubicBezTo>
                      <a:pt x="140684" y="12382"/>
                      <a:pt x="140398" y="12382"/>
                      <a:pt x="140113" y="12382"/>
                    </a:cubicBezTo>
                    <a:cubicBezTo>
                      <a:pt x="139827" y="12382"/>
                      <a:pt x="139541" y="12382"/>
                      <a:pt x="139255" y="12382"/>
                    </a:cubicBezTo>
                    <a:cubicBezTo>
                      <a:pt x="138970" y="12382"/>
                      <a:pt x="138684" y="12382"/>
                      <a:pt x="138398" y="12382"/>
                    </a:cubicBezTo>
                    <a:cubicBezTo>
                      <a:pt x="138113" y="12382"/>
                      <a:pt x="137827" y="12382"/>
                      <a:pt x="137541" y="12382"/>
                    </a:cubicBezTo>
                    <a:cubicBezTo>
                      <a:pt x="137255" y="12382"/>
                      <a:pt x="136970" y="12382"/>
                      <a:pt x="136684" y="12382"/>
                    </a:cubicBezTo>
                    <a:cubicBezTo>
                      <a:pt x="136398" y="12382"/>
                      <a:pt x="136112" y="12382"/>
                      <a:pt x="135827" y="12382"/>
                    </a:cubicBezTo>
                    <a:cubicBezTo>
                      <a:pt x="135541" y="12382"/>
                      <a:pt x="135255" y="12382"/>
                      <a:pt x="134969" y="12382"/>
                    </a:cubicBezTo>
                    <a:cubicBezTo>
                      <a:pt x="134683" y="12382"/>
                      <a:pt x="134398" y="12382"/>
                      <a:pt x="134112" y="12382"/>
                    </a:cubicBezTo>
                    <a:cubicBezTo>
                      <a:pt x="133826" y="12382"/>
                      <a:pt x="133540" y="12382"/>
                      <a:pt x="133255" y="12382"/>
                    </a:cubicBezTo>
                    <a:cubicBezTo>
                      <a:pt x="132969" y="12382"/>
                      <a:pt x="132683" y="12382"/>
                      <a:pt x="132397" y="12382"/>
                    </a:cubicBezTo>
                    <a:cubicBezTo>
                      <a:pt x="132112" y="12382"/>
                      <a:pt x="131826" y="12382"/>
                      <a:pt x="131540" y="12382"/>
                    </a:cubicBezTo>
                    <a:cubicBezTo>
                      <a:pt x="131254" y="12382"/>
                      <a:pt x="130969" y="12382"/>
                      <a:pt x="130683" y="12382"/>
                    </a:cubicBezTo>
                    <a:cubicBezTo>
                      <a:pt x="130397" y="12382"/>
                      <a:pt x="130112" y="12382"/>
                      <a:pt x="129826" y="12382"/>
                    </a:cubicBezTo>
                    <a:cubicBezTo>
                      <a:pt x="129540" y="12382"/>
                      <a:pt x="129254" y="12382"/>
                      <a:pt x="128969" y="12382"/>
                    </a:cubicBezTo>
                    <a:cubicBezTo>
                      <a:pt x="128683" y="12382"/>
                      <a:pt x="128397" y="12382"/>
                      <a:pt x="128111" y="12382"/>
                    </a:cubicBezTo>
                    <a:cubicBezTo>
                      <a:pt x="127825" y="12382"/>
                      <a:pt x="127540" y="12382"/>
                      <a:pt x="127254" y="12382"/>
                    </a:cubicBezTo>
                    <a:cubicBezTo>
                      <a:pt x="126968" y="12382"/>
                      <a:pt x="126682" y="12382"/>
                      <a:pt x="126397" y="12382"/>
                    </a:cubicBezTo>
                    <a:cubicBezTo>
                      <a:pt x="126111" y="12382"/>
                      <a:pt x="125825" y="12382"/>
                      <a:pt x="125539" y="12382"/>
                    </a:cubicBezTo>
                    <a:cubicBezTo>
                      <a:pt x="125254" y="12382"/>
                      <a:pt x="124968" y="12382"/>
                      <a:pt x="124682" y="12382"/>
                    </a:cubicBezTo>
                    <a:cubicBezTo>
                      <a:pt x="124396" y="12382"/>
                      <a:pt x="124111" y="12382"/>
                      <a:pt x="123825" y="12382"/>
                    </a:cubicBezTo>
                    <a:cubicBezTo>
                      <a:pt x="123539" y="12382"/>
                      <a:pt x="123254" y="12382"/>
                      <a:pt x="122968" y="12382"/>
                    </a:cubicBezTo>
                    <a:cubicBezTo>
                      <a:pt x="122682" y="12382"/>
                      <a:pt x="122396" y="12382"/>
                      <a:pt x="122111" y="12382"/>
                    </a:cubicBezTo>
                    <a:cubicBezTo>
                      <a:pt x="121825" y="12382"/>
                      <a:pt x="121539" y="12382"/>
                      <a:pt x="121253" y="12382"/>
                    </a:cubicBezTo>
                    <a:cubicBezTo>
                      <a:pt x="120968" y="12382"/>
                      <a:pt x="120682" y="12382"/>
                      <a:pt x="120396" y="12382"/>
                    </a:cubicBezTo>
                    <a:cubicBezTo>
                      <a:pt x="120110" y="12382"/>
                      <a:pt x="119824" y="12382"/>
                      <a:pt x="119539" y="12382"/>
                    </a:cubicBezTo>
                    <a:cubicBezTo>
                      <a:pt x="119253" y="12382"/>
                      <a:pt x="118967" y="12382"/>
                      <a:pt x="118681" y="12382"/>
                    </a:cubicBezTo>
                    <a:cubicBezTo>
                      <a:pt x="118396" y="12382"/>
                      <a:pt x="118110" y="12382"/>
                      <a:pt x="117824" y="12382"/>
                    </a:cubicBezTo>
                    <a:cubicBezTo>
                      <a:pt x="117538" y="12382"/>
                      <a:pt x="117253" y="12382"/>
                      <a:pt x="116967" y="12382"/>
                    </a:cubicBezTo>
                    <a:cubicBezTo>
                      <a:pt x="116681" y="12382"/>
                      <a:pt x="116396" y="12382"/>
                      <a:pt x="116110" y="12382"/>
                    </a:cubicBezTo>
                    <a:cubicBezTo>
                      <a:pt x="115824" y="12382"/>
                      <a:pt x="115538" y="12382"/>
                      <a:pt x="115253" y="12382"/>
                    </a:cubicBezTo>
                    <a:cubicBezTo>
                      <a:pt x="114967" y="12382"/>
                      <a:pt x="114681" y="12382"/>
                      <a:pt x="114395" y="12382"/>
                    </a:cubicBezTo>
                    <a:cubicBezTo>
                      <a:pt x="114110" y="12382"/>
                      <a:pt x="113824" y="12382"/>
                      <a:pt x="113538" y="12382"/>
                    </a:cubicBezTo>
                    <a:cubicBezTo>
                      <a:pt x="113252" y="12382"/>
                      <a:pt x="112966" y="12382"/>
                      <a:pt x="112681" y="12382"/>
                    </a:cubicBezTo>
                    <a:cubicBezTo>
                      <a:pt x="112395" y="12382"/>
                      <a:pt x="112109" y="12382"/>
                      <a:pt x="111823" y="12382"/>
                    </a:cubicBezTo>
                    <a:cubicBezTo>
                      <a:pt x="111538" y="12382"/>
                      <a:pt x="111252" y="12382"/>
                      <a:pt x="110966" y="12382"/>
                    </a:cubicBezTo>
                    <a:cubicBezTo>
                      <a:pt x="110680" y="12382"/>
                      <a:pt x="110395" y="12382"/>
                      <a:pt x="110109" y="12382"/>
                    </a:cubicBezTo>
                    <a:cubicBezTo>
                      <a:pt x="109823" y="12382"/>
                      <a:pt x="109538" y="12382"/>
                      <a:pt x="109252" y="12382"/>
                    </a:cubicBezTo>
                    <a:cubicBezTo>
                      <a:pt x="108966" y="12382"/>
                      <a:pt x="108680" y="12382"/>
                      <a:pt x="108395" y="12382"/>
                    </a:cubicBezTo>
                    <a:cubicBezTo>
                      <a:pt x="108109" y="12382"/>
                      <a:pt x="107823" y="12382"/>
                      <a:pt x="107537" y="12382"/>
                    </a:cubicBezTo>
                    <a:cubicBezTo>
                      <a:pt x="107252" y="12382"/>
                      <a:pt x="106966" y="12382"/>
                      <a:pt x="106680" y="12382"/>
                    </a:cubicBezTo>
                    <a:cubicBezTo>
                      <a:pt x="106394" y="12382"/>
                      <a:pt x="106108" y="12382"/>
                      <a:pt x="105823" y="12382"/>
                    </a:cubicBezTo>
                    <a:cubicBezTo>
                      <a:pt x="105537" y="12382"/>
                      <a:pt x="105251" y="12382"/>
                      <a:pt x="104965" y="12382"/>
                    </a:cubicBezTo>
                    <a:cubicBezTo>
                      <a:pt x="104680" y="12382"/>
                      <a:pt x="104394" y="12382"/>
                      <a:pt x="104108" y="12382"/>
                    </a:cubicBezTo>
                    <a:cubicBezTo>
                      <a:pt x="103822" y="12382"/>
                      <a:pt x="103537" y="12382"/>
                      <a:pt x="103251" y="12382"/>
                    </a:cubicBezTo>
                    <a:cubicBezTo>
                      <a:pt x="102965" y="12382"/>
                      <a:pt x="102679" y="12382"/>
                      <a:pt x="102394" y="12382"/>
                    </a:cubicBezTo>
                    <a:cubicBezTo>
                      <a:pt x="102108" y="12382"/>
                      <a:pt x="101822" y="12382"/>
                      <a:pt x="101537" y="12382"/>
                    </a:cubicBezTo>
                    <a:cubicBezTo>
                      <a:pt x="101251" y="12382"/>
                      <a:pt x="100965" y="12382"/>
                      <a:pt x="100679" y="12382"/>
                    </a:cubicBezTo>
                    <a:cubicBezTo>
                      <a:pt x="100394" y="12382"/>
                      <a:pt x="100108" y="12382"/>
                      <a:pt x="99822" y="12382"/>
                    </a:cubicBezTo>
                    <a:cubicBezTo>
                      <a:pt x="99536" y="12382"/>
                      <a:pt x="99250" y="12382"/>
                      <a:pt x="98965" y="12382"/>
                    </a:cubicBezTo>
                    <a:cubicBezTo>
                      <a:pt x="98679" y="12382"/>
                      <a:pt x="98393" y="12382"/>
                      <a:pt x="98107" y="12382"/>
                    </a:cubicBezTo>
                    <a:cubicBezTo>
                      <a:pt x="97822" y="12382"/>
                      <a:pt x="97536" y="12382"/>
                      <a:pt x="97250" y="12382"/>
                    </a:cubicBezTo>
                    <a:cubicBezTo>
                      <a:pt x="96964" y="12382"/>
                      <a:pt x="96679" y="12382"/>
                      <a:pt x="96393" y="12382"/>
                    </a:cubicBezTo>
                    <a:cubicBezTo>
                      <a:pt x="96107" y="12382"/>
                      <a:pt x="95821" y="12382"/>
                      <a:pt x="95536" y="12382"/>
                    </a:cubicBezTo>
                    <a:cubicBezTo>
                      <a:pt x="95250" y="12382"/>
                      <a:pt x="94964" y="12382"/>
                      <a:pt x="94679" y="12382"/>
                    </a:cubicBezTo>
                    <a:cubicBezTo>
                      <a:pt x="94393" y="12382"/>
                      <a:pt x="94107" y="12382"/>
                      <a:pt x="93821" y="12382"/>
                    </a:cubicBezTo>
                    <a:cubicBezTo>
                      <a:pt x="93536" y="12382"/>
                      <a:pt x="93250" y="12382"/>
                      <a:pt x="92964" y="12382"/>
                    </a:cubicBezTo>
                    <a:cubicBezTo>
                      <a:pt x="92678" y="12382"/>
                      <a:pt x="92393" y="12382"/>
                      <a:pt x="92107" y="12382"/>
                    </a:cubicBezTo>
                    <a:cubicBezTo>
                      <a:pt x="91821" y="12382"/>
                      <a:pt x="91535" y="12382"/>
                      <a:pt x="91249" y="12382"/>
                    </a:cubicBezTo>
                    <a:cubicBezTo>
                      <a:pt x="90964" y="12382"/>
                      <a:pt x="90678" y="12382"/>
                      <a:pt x="90392" y="12382"/>
                    </a:cubicBezTo>
                    <a:cubicBezTo>
                      <a:pt x="90106" y="12382"/>
                      <a:pt x="89821" y="12382"/>
                      <a:pt x="89535" y="12382"/>
                    </a:cubicBezTo>
                    <a:cubicBezTo>
                      <a:pt x="89249" y="12382"/>
                      <a:pt x="88963" y="12382"/>
                      <a:pt x="88678" y="12382"/>
                    </a:cubicBezTo>
                    <a:cubicBezTo>
                      <a:pt x="88392" y="12382"/>
                      <a:pt x="88106" y="12382"/>
                      <a:pt x="87821" y="12382"/>
                    </a:cubicBezTo>
                    <a:cubicBezTo>
                      <a:pt x="87535" y="12382"/>
                      <a:pt x="87249" y="12382"/>
                      <a:pt x="86963" y="12382"/>
                    </a:cubicBezTo>
                    <a:cubicBezTo>
                      <a:pt x="86678" y="12382"/>
                      <a:pt x="86392" y="12382"/>
                      <a:pt x="86106" y="12382"/>
                    </a:cubicBezTo>
                    <a:cubicBezTo>
                      <a:pt x="85820" y="12382"/>
                      <a:pt x="85535" y="12382"/>
                      <a:pt x="85249" y="12382"/>
                    </a:cubicBezTo>
                    <a:cubicBezTo>
                      <a:pt x="84963" y="12382"/>
                      <a:pt x="84677" y="12382"/>
                      <a:pt x="84391" y="12382"/>
                    </a:cubicBezTo>
                    <a:cubicBezTo>
                      <a:pt x="84106" y="12382"/>
                      <a:pt x="83820" y="12382"/>
                      <a:pt x="83534" y="12382"/>
                    </a:cubicBezTo>
                    <a:cubicBezTo>
                      <a:pt x="83248" y="12382"/>
                      <a:pt x="82963" y="12382"/>
                      <a:pt x="82677" y="12382"/>
                    </a:cubicBezTo>
                    <a:cubicBezTo>
                      <a:pt x="82391" y="12382"/>
                      <a:pt x="82105" y="12382"/>
                      <a:pt x="81820" y="12382"/>
                    </a:cubicBezTo>
                    <a:cubicBezTo>
                      <a:pt x="81534" y="12382"/>
                      <a:pt x="81248" y="12382"/>
                      <a:pt x="80963" y="12382"/>
                    </a:cubicBezTo>
                    <a:cubicBezTo>
                      <a:pt x="80677" y="12382"/>
                      <a:pt x="80391" y="12382"/>
                      <a:pt x="80105" y="12382"/>
                    </a:cubicBezTo>
                    <a:cubicBezTo>
                      <a:pt x="79820" y="12382"/>
                      <a:pt x="79534" y="12382"/>
                      <a:pt x="79248" y="12382"/>
                    </a:cubicBezTo>
                    <a:cubicBezTo>
                      <a:pt x="78962" y="12382"/>
                      <a:pt x="78677" y="12382"/>
                      <a:pt x="78391" y="12382"/>
                    </a:cubicBezTo>
                    <a:cubicBezTo>
                      <a:pt x="78105" y="12382"/>
                      <a:pt x="77819" y="12382"/>
                      <a:pt x="77533" y="12382"/>
                    </a:cubicBezTo>
                    <a:cubicBezTo>
                      <a:pt x="77248" y="12382"/>
                      <a:pt x="76962" y="12382"/>
                      <a:pt x="76676" y="12382"/>
                    </a:cubicBezTo>
                    <a:cubicBezTo>
                      <a:pt x="76390" y="12382"/>
                      <a:pt x="76105" y="12382"/>
                      <a:pt x="75819" y="12382"/>
                    </a:cubicBezTo>
                    <a:cubicBezTo>
                      <a:pt x="75533" y="12382"/>
                      <a:pt x="75247" y="12382"/>
                      <a:pt x="74962" y="12382"/>
                    </a:cubicBezTo>
                    <a:cubicBezTo>
                      <a:pt x="74676" y="12382"/>
                      <a:pt x="74390" y="12382"/>
                      <a:pt x="74104" y="12382"/>
                    </a:cubicBezTo>
                    <a:cubicBezTo>
                      <a:pt x="73819" y="12382"/>
                      <a:pt x="73533" y="12382"/>
                      <a:pt x="73247" y="12382"/>
                    </a:cubicBezTo>
                    <a:cubicBezTo>
                      <a:pt x="72962" y="12382"/>
                      <a:pt x="72676" y="12382"/>
                      <a:pt x="72390" y="12382"/>
                    </a:cubicBezTo>
                    <a:cubicBezTo>
                      <a:pt x="72104" y="12382"/>
                      <a:pt x="71819" y="12382"/>
                      <a:pt x="71533" y="12382"/>
                    </a:cubicBezTo>
                    <a:cubicBezTo>
                      <a:pt x="71247" y="12382"/>
                      <a:pt x="70961" y="12382"/>
                      <a:pt x="70675" y="12382"/>
                    </a:cubicBezTo>
                    <a:cubicBezTo>
                      <a:pt x="70390" y="12382"/>
                      <a:pt x="70104" y="12382"/>
                      <a:pt x="69818" y="12382"/>
                    </a:cubicBezTo>
                    <a:cubicBezTo>
                      <a:pt x="69532" y="12382"/>
                      <a:pt x="69247" y="12382"/>
                      <a:pt x="68961" y="12382"/>
                    </a:cubicBezTo>
                    <a:cubicBezTo>
                      <a:pt x="68675" y="12382"/>
                      <a:pt x="68389" y="12382"/>
                      <a:pt x="68104" y="12382"/>
                    </a:cubicBezTo>
                    <a:cubicBezTo>
                      <a:pt x="67818" y="12382"/>
                      <a:pt x="67532" y="12382"/>
                      <a:pt x="67246" y="12382"/>
                    </a:cubicBezTo>
                    <a:cubicBezTo>
                      <a:pt x="66961" y="12382"/>
                      <a:pt x="66675" y="12382"/>
                      <a:pt x="66389" y="12382"/>
                    </a:cubicBezTo>
                    <a:cubicBezTo>
                      <a:pt x="66104" y="12382"/>
                      <a:pt x="65818" y="12382"/>
                      <a:pt x="65532" y="12382"/>
                    </a:cubicBezTo>
                    <a:cubicBezTo>
                      <a:pt x="65246" y="12382"/>
                      <a:pt x="64961" y="12382"/>
                      <a:pt x="64675" y="12382"/>
                    </a:cubicBezTo>
                    <a:cubicBezTo>
                      <a:pt x="64389" y="12382"/>
                      <a:pt x="64103" y="12382"/>
                      <a:pt x="63818" y="12382"/>
                    </a:cubicBezTo>
                    <a:cubicBezTo>
                      <a:pt x="63532" y="12382"/>
                      <a:pt x="63246" y="12382"/>
                      <a:pt x="62960" y="12382"/>
                    </a:cubicBezTo>
                    <a:cubicBezTo>
                      <a:pt x="62674" y="12382"/>
                      <a:pt x="62389" y="12382"/>
                      <a:pt x="62103" y="12382"/>
                    </a:cubicBezTo>
                    <a:cubicBezTo>
                      <a:pt x="61817" y="12382"/>
                      <a:pt x="61531" y="12382"/>
                      <a:pt x="61246" y="12382"/>
                    </a:cubicBezTo>
                    <a:cubicBezTo>
                      <a:pt x="60960" y="12382"/>
                      <a:pt x="60674" y="12382"/>
                      <a:pt x="60388" y="12382"/>
                    </a:cubicBezTo>
                    <a:cubicBezTo>
                      <a:pt x="60103" y="12382"/>
                      <a:pt x="59817" y="12382"/>
                      <a:pt x="59531" y="12382"/>
                    </a:cubicBezTo>
                    <a:cubicBezTo>
                      <a:pt x="59246" y="12382"/>
                      <a:pt x="58960" y="12382"/>
                      <a:pt x="58674" y="12382"/>
                    </a:cubicBezTo>
                    <a:cubicBezTo>
                      <a:pt x="58388" y="12382"/>
                      <a:pt x="58103" y="12382"/>
                      <a:pt x="57817" y="12382"/>
                    </a:cubicBezTo>
                    <a:cubicBezTo>
                      <a:pt x="57531" y="12382"/>
                      <a:pt x="57245" y="12382"/>
                      <a:pt x="56960" y="12382"/>
                    </a:cubicBezTo>
                    <a:cubicBezTo>
                      <a:pt x="56674" y="12382"/>
                      <a:pt x="56388" y="12382"/>
                      <a:pt x="56102" y="12382"/>
                    </a:cubicBezTo>
                    <a:cubicBezTo>
                      <a:pt x="55816" y="12382"/>
                      <a:pt x="55531" y="12382"/>
                      <a:pt x="55245" y="12382"/>
                    </a:cubicBezTo>
                    <a:cubicBezTo>
                      <a:pt x="54959" y="12382"/>
                      <a:pt x="54673" y="12382"/>
                      <a:pt x="54388" y="12382"/>
                    </a:cubicBezTo>
                    <a:cubicBezTo>
                      <a:pt x="54102" y="12382"/>
                      <a:pt x="53816" y="12382"/>
                      <a:pt x="53530" y="12382"/>
                    </a:cubicBezTo>
                    <a:cubicBezTo>
                      <a:pt x="53245" y="12382"/>
                      <a:pt x="52959" y="12382"/>
                      <a:pt x="52673" y="12382"/>
                    </a:cubicBezTo>
                    <a:cubicBezTo>
                      <a:pt x="52388" y="12382"/>
                      <a:pt x="52102" y="12382"/>
                      <a:pt x="51816" y="12382"/>
                    </a:cubicBezTo>
                    <a:cubicBezTo>
                      <a:pt x="51530" y="12382"/>
                      <a:pt x="51245" y="12382"/>
                      <a:pt x="50959" y="12382"/>
                    </a:cubicBezTo>
                    <a:cubicBezTo>
                      <a:pt x="50673" y="12382"/>
                      <a:pt x="50387" y="12382"/>
                      <a:pt x="50102" y="12382"/>
                    </a:cubicBezTo>
                    <a:cubicBezTo>
                      <a:pt x="49816" y="12382"/>
                      <a:pt x="49530" y="12382"/>
                      <a:pt x="49244" y="12382"/>
                    </a:cubicBezTo>
                    <a:cubicBezTo>
                      <a:pt x="48958" y="12382"/>
                      <a:pt x="48673" y="12382"/>
                      <a:pt x="48387" y="12382"/>
                    </a:cubicBezTo>
                    <a:cubicBezTo>
                      <a:pt x="48101" y="12382"/>
                      <a:pt x="47815" y="12382"/>
                      <a:pt x="47530" y="12382"/>
                    </a:cubicBezTo>
                    <a:cubicBezTo>
                      <a:pt x="47244" y="12382"/>
                      <a:pt x="46958" y="12382"/>
                      <a:pt x="46672" y="12382"/>
                    </a:cubicBezTo>
                    <a:cubicBezTo>
                      <a:pt x="46387" y="12382"/>
                      <a:pt x="46101" y="12382"/>
                      <a:pt x="45815" y="12382"/>
                    </a:cubicBezTo>
                    <a:cubicBezTo>
                      <a:pt x="45529" y="12382"/>
                      <a:pt x="45244" y="12382"/>
                      <a:pt x="44958" y="12382"/>
                    </a:cubicBezTo>
                    <a:cubicBezTo>
                      <a:pt x="44672" y="12382"/>
                      <a:pt x="44387" y="12382"/>
                      <a:pt x="44101" y="12382"/>
                    </a:cubicBezTo>
                    <a:cubicBezTo>
                      <a:pt x="43815" y="12382"/>
                      <a:pt x="43529" y="12382"/>
                      <a:pt x="43244" y="12382"/>
                    </a:cubicBezTo>
                    <a:cubicBezTo>
                      <a:pt x="42958" y="12382"/>
                      <a:pt x="42672" y="12382"/>
                      <a:pt x="42386" y="12382"/>
                    </a:cubicBezTo>
                    <a:cubicBezTo>
                      <a:pt x="42100" y="12382"/>
                      <a:pt x="41815" y="12382"/>
                      <a:pt x="41529" y="12382"/>
                    </a:cubicBezTo>
                    <a:cubicBezTo>
                      <a:pt x="41243" y="12382"/>
                      <a:pt x="40957" y="12382"/>
                      <a:pt x="40672" y="12382"/>
                    </a:cubicBezTo>
                    <a:cubicBezTo>
                      <a:pt x="40386" y="12382"/>
                      <a:pt x="40100" y="12382"/>
                      <a:pt x="39814" y="12382"/>
                    </a:cubicBezTo>
                    <a:cubicBezTo>
                      <a:pt x="39529" y="12382"/>
                      <a:pt x="39243" y="12382"/>
                      <a:pt x="38957" y="12382"/>
                    </a:cubicBezTo>
                    <a:cubicBezTo>
                      <a:pt x="38671" y="12382"/>
                      <a:pt x="38386" y="12382"/>
                      <a:pt x="38100" y="12382"/>
                    </a:cubicBezTo>
                    <a:cubicBezTo>
                      <a:pt x="37814" y="12382"/>
                      <a:pt x="37529" y="12382"/>
                      <a:pt x="37243" y="12382"/>
                    </a:cubicBezTo>
                    <a:cubicBezTo>
                      <a:pt x="36957" y="12382"/>
                      <a:pt x="36671" y="12382"/>
                      <a:pt x="36386" y="12382"/>
                    </a:cubicBezTo>
                    <a:cubicBezTo>
                      <a:pt x="36100" y="12382"/>
                      <a:pt x="35814" y="12382"/>
                      <a:pt x="35528" y="12382"/>
                    </a:cubicBezTo>
                    <a:cubicBezTo>
                      <a:pt x="35243" y="12382"/>
                      <a:pt x="34957" y="12382"/>
                      <a:pt x="34671" y="12382"/>
                    </a:cubicBezTo>
                    <a:cubicBezTo>
                      <a:pt x="34385" y="12382"/>
                      <a:pt x="34099" y="12382"/>
                      <a:pt x="33814" y="12382"/>
                    </a:cubicBezTo>
                    <a:cubicBezTo>
                      <a:pt x="33528" y="12382"/>
                      <a:pt x="33242" y="12382"/>
                      <a:pt x="32956" y="12382"/>
                    </a:cubicBezTo>
                    <a:cubicBezTo>
                      <a:pt x="32671" y="12382"/>
                      <a:pt x="32385" y="12382"/>
                      <a:pt x="32099" y="12382"/>
                    </a:cubicBezTo>
                    <a:cubicBezTo>
                      <a:pt x="31813" y="12382"/>
                      <a:pt x="31528" y="12382"/>
                      <a:pt x="31242" y="12382"/>
                    </a:cubicBezTo>
                    <a:cubicBezTo>
                      <a:pt x="30956" y="12382"/>
                      <a:pt x="30671" y="12382"/>
                      <a:pt x="30385" y="12382"/>
                    </a:cubicBezTo>
                    <a:cubicBezTo>
                      <a:pt x="30099" y="12382"/>
                      <a:pt x="29813" y="12382"/>
                      <a:pt x="29528" y="12382"/>
                    </a:cubicBezTo>
                    <a:cubicBezTo>
                      <a:pt x="29242" y="12382"/>
                      <a:pt x="28956" y="12382"/>
                      <a:pt x="28670" y="12382"/>
                    </a:cubicBezTo>
                    <a:cubicBezTo>
                      <a:pt x="28385" y="12382"/>
                      <a:pt x="28099" y="12382"/>
                      <a:pt x="27813" y="12382"/>
                    </a:cubicBezTo>
                    <a:cubicBezTo>
                      <a:pt x="27527" y="12382"/>
                      <a:pt x="27241" y="12382"/>
                      <a:pt x="26956" y="12382"/>
                    </a:cubicBezTo>
                    <a:cubicBezTo>
                      <a:pt x="26670" y="12382"/>
                      <a:pt x="26384" y="12382"/>
                      <a:pt x="26098" y="12382"/>
                    </a:cubicBezTo>
                    <a:cubicBezTo>
                      <a:pt x="25813" y="12382"/>
                      <a:pt x="25527" y="12382"/>
                      <a:pt x="25241" y="12382"/>
                    </a:cubicBezTo>
                    <a:cubicBezTo>
                      <a:pt x="24955" y="12382"/>
                      <a:pt x="24670" y="12382"/>
                      <a:pt x="24384" y="12382"/>
                    </a:cubicBezTo>
                    <a:cubicBezTo>
                      <a:pt x="24098" y="12382"/>
                      <a:pt x="23813" y="12382"/>
                      <a:pt x="23527" y="12382"/>
                    </a:cubicBezTo>
                    <a:cubicBezTo>
                      <a:pt x="23241" y="12382"/>
                      <a:pt x="22955" y="12382"/>
                      <a:pt x="22670" y="12382"/>
                    </a:cubicBezTo>
                    <a:cubicBezTo>
                      <a:pt x="22384" y="12382"/>
                      <a:pt x="22098" y="12382"/>
                      <a:pt x="21812" y="12382"/>
                    </a:cubicBezTo>
                    <a:cubicBezTo>
                      <a:pt x="21527" y="12382"/>
                      <a:pt x="21241" y="12382"/>
                      <a:pt x="20955" y="12382"/>
                    </a:cubicBezTo>
                    <a:cubicBezTo>
                      <a:pt x="20669" y="12382"/>
                      <a:pt x="20383" y="12382"/>
                      <a:pt x="20098" y="12382"/>
                    </a:cubicBezTo>
                    <a:cubicBezTo>
                      <a:pt x="19812" y="12382"/>
                      <a:pt x="19526" y="12382"/>
                      <a:pt x="19240" y="12382"/>
                    </a:cubicBezTo>
                    <a:cubicBezTo>
                      <a:pt x="18955" y="12382"/>
                      <a:pt x="18669" y="12382"/>
                      <a:pt x="18383" y="12382"/>
                    </a:cubicBezTo>
                    <a:cubicBezTo>
                      <a:pt x="18097" y="12382"/>
                      <a:pt x="17812" y="12382"/>
                      <a:pt x="17526" y="12382"/>
                    </a:cubicBezTo>
                    <a:cubicBezTo>
                      <a:pt x="17240" y="12382"/>
                      <a:pt x="16954" y="12382"/>
                      <a:pt x="16669" y="12382"/>
                    </a:cubicBezTo>
                    <a:cubicBezTo>
                      <a:pt x="16383" y="12382"/>
                      <a:pt x="16097" y="12382"/>
                      <a:pt x="15812" y="12382"/>
                    </a:cubicBezTo>
                    <a:cubicBezTo>
                      <a:pt x="15526" y="12382"/>
                      <a:pt x="15240" y="12382"/>
                      <a:pt x="14954" y="12382"/>
                    </a:cubicBezTo>
                    <a:cubicBezTo>
                      <a:pt x="14669" y="12382"/>
                      <a:pt x="14383" y="12382"/>
                      <a:pt x="14097" y="12382"/>
                    </a:cubicBezTo>
                    <a:cubicBezTo>
                      <a:pt x="13811" y="12382"/>
                      <a:pt x="13525" y="12382"/>
                      <a:pt x="13240" y="12382"/>
                    </a:cubicBezTo>
                    <a:cubicBezTo>
                      <a:pt x="12954" y="12382"/>
                      <a:pt x="12668" y="12382"/>
                      <a:pt x="12382" y="12382"/>
                    </a:cubicBezTo>
                    <a:cubicBezTo>
                      <a:pt x="12097" y="12382"/>
                      <a:pt x="11811" y="12382"/>
                      <a:pt x="11525" y="12382"/>
                    </a:cubicBezTo>
                    <a:cubicBezTo>
                      <a:pt x="11239" y="12382"/>
                      <a:pt x="10954" y="12382"/>
                      <a:pt x="10668" y="12382"/>
                    </a:cubicBezTo>
                    <a:cubicBezTo>
                      <a:pt x="10382" y="12382"/>
                      <a:pt x="10096" y="12382"/>
                      <a:pt x="9811" y="12382"/>
                    </a:cubicBezTo>
                    <a:cubicBezTo>
                      <a:pt x="9525" y="12382"/>
                      <a:pt x="9239" y="12382"/>
                      <a:pt x="8954" y="12382"/>
                    </a:cubicBezTo>
                    <a:cubicBezTo>
                      <a:pt x="8668" y="12382"/>
                      <a:pt x="8382" y="12382"/>
                      <a:pt x="8096" y="12382"/>
                    </a:cubicBezTo>
                    <a:cubicBezTo>
                      <a:pt x="7811" y="12382"/>
                      <a:pt x="7525" y="12382"/>
                      <a:pt x="7239" y="12382"/>
                    </a:cubicBezTo>
                    <a:cubicBezTo>
                      <a:pt x="6953" y="12382"/>
                      <a:pt x="6668" y="12382"/>
                      <a:pt x="6382" y="12382"/>
                    </a:cubicBezTo>
                    <a:cubicBezTo>
                      <a:pt x="2953" y="12382"/>
                      <a:pt x="0" y="9620"/>
                      <a:pt x="0" y="6191"/>
                    </a:cubicBezTo>
                    <a:cubicBezTo>
                      <a:pt x="0" y="2762"/>
                      <a:pt x="2572" y="0"/>
                      <a:pt x="6001" y="0"/>
                    </a:cubicBezTo>
                    <a:lnTo>
                      <a:pt x="6477" y="0"/>
                    </a:lnTo>
                    <a:cubicBezTo>
                      <a:pt x="6572" y="0"/>
                      <a:pt x="6763" y="0"/>
                      <a:pt x="6953" y="0"/>
                    </a:cubicBezTo>
                    <a:lnTo>
                      <a:pt x="7334" y="0"/>
                    </a:lnTo>
                    <a:cubicBezTo>
                      <a:pt x="7429" y="0"/>
                      <a:pt x="7620" y="0"/>
                      <a:pt x="7811" y="0"/>
                    </a:cubicBezTo>
                    <a:lnTo>
                      <a:pt x="8287" y="0"/>
                    </a:lnTo>
                    <a:cubicBezTo>
                      <a:pt x="8382" y="0"/>
                      <a:pt x="8572" y="0"/>
                      <a:pt x="8763" y="0"/>
                    </a:cubicBezTo>
                    <a:lnTo>
                      <a:pt x="9239" y="0"/>
                    </a:lnTo>
                    <a:cubicBezTo>
                      <a:pt x="9335" y="0"/>
                      <a:pt x="9525" y="0"/>
                      <a:pt x="9715" y="0"/>
                    </a:cubicBezTo>
                    <a:lnTo>
                      <a:pt x="10096" y="0"/>
                    </a:lnTo>
                    <a:cubicBezTo>
                      <a:pt x="10192" y="0"/>
                      <a:pt x="10382" y="0"/>
                      <a:pt x="10573" y="0"/>
                    </a:cubicBezTo>
                    <a:lnTo>
                      <a:pt x="11049" y="0"/>
                    </a:lnTo>
                    <a:cubicBezTo>
                      <a:pt x="11144" y="0"/>
                      <a:pt x="11335" y="0"/>
                      <a:pt x="11525" y="0"/>
                    </a:cubicBezTo>
                    <a:lnTo>
                      <a:pt x="12002" y="0"/>
                    </a:lnTo>
                    <a:cubicBezTo>
                      <a:pt x="12097" y="0"/>
                      <a:pt x="12287" y="0"/>
                      <a:pt x="12478" y="0"/>
                    </a:cubicBezTo>
                    <a:lnTo>
                      <a:pt x="12954" y="0"/>
                    </a:lnTo>
                    <a:cubicBezTo>
                      <a:pt x="13049" y="0"/>
                      <a:pt x="13240" y="0"/>
                      <a:pt x="13430" y="0"/>
                    </a:cubicBezTo>
                    <a:lnTo>
                      <a:pt x="13906" y="0"/>
                    </a:lnTo>
                    <a:cubicBezTo>
                      <a:pt x="14002" y="0"/>
                      <a:pt x="14192" y="0"/>
                      <a:pt x="14383" y="0"/>
                    </a:cubicBezTo>
                    <a:lnTo>
                      <a:pt x="14859" y="0"/>
                    </a:lnTo>
                    <a:cubicBezTo>
                      <a:pt x="14954" y="0"/>
                      <a:pt x="15145" y="0"/>
                      <a:pt x="15335" y="0"/>
                    </a:cubicBezTo>
                    <a:lnTo>
                      <a:pt x="15716" y="0"/>
                    </a:lnTo>
                    <a:cubicBezTo>
                      <a:pt x="15812" y="0"/>
                      <a:pt x="16002" y="0"/>
                      <a:pt x="16193" y="0"/>
                    </a:cubicBezTo>
                    <a:lnTo>
                      <a:pt x="16669" y="0"/>
                    </a:lnTo>
                    <a:cubicBezTo>
                      <a:pt x="16764" y="0"/>
                      <a:pt x="16954" y="0"/>
                      <a:pt x="17145" y="0"/>
                    </a:cubicBezTo>
                    <a:lnTo>
                      <a:pt x="17621" y="0"/>
                    </a:lnTo>
                    <a:cubicBezTo>
                      <a:pt x="17716" y="0"/>
                      <a:pt x="17907" y="0"/>
                      <a:pt x="18097" y="0"/>
                    </a:cubicBezTo>
                    <a:lnTo>
                      <a:pt x="18479" y="0"/>
                    </a:lnTo>
                    <a:cubicBezTo>
                      <a:pt x="18574" y="0"/>
                      <a:pt x="18764" y="0"/>
                      <a:pt x="18955" y="0"/>
                    </a:cubicBezTo>
                    <a:lnTo>
                      <a:pt x="19431" y="0"/>
                    </a:lnTo>
                    <a:cubicBezTo>
                      <a:pt x="19526" y="0"/>
                      <a:pt x="19717" y="0"/>
                      <a:pt x="19907" y="0"/>
                    </a:cubicBezTo>
                    <a:lnTo>
                      <a:pt x="20383" y="0"/>
                    </a:lnTo>
                    <a:cubicBezTo>
                      <a:pt x="20479" y="0"/>
                      <a:pt x="20669" y="0"/>
                      <a:pt x="20860" y="0"/>
                    </a:cubicBezTo>
                    <a:lnTo>
                      <a:pt x="21241" y="0"/>
                    </a:lnTo>
                    <a:cubicBezTo>
                      <a:pt x="21336" y="0"/>
                      <a:pt x="21527" y="0"/>
                      <a:pt x="21717" y="0"/>
                    </a:cubicBezTo>
                    <a:lnTo>
                      <a:pt x="22193" y="0"/>
                    </a:lnTo>
                    <a:cubicBezTo>
                      <a:pt x="22288" y="0"/>
                      <a:pt x="22479" y="0"/>
                      <a:pt x="22670" y="0"/>
                    </a:cubicBezTo>
                    <a:lnTo>
                      <a:pt x="23146" y="0"/>
                    </a:lnTo>
                    <a:cubicBezTo>
                      <a:pt x="23241" y="0"/>
                      <a:pt x="23431" y="0"/>
                      <a:pt x="23622" y="0"/>
                    </a:cubicBezTo>
                    <a:lnTo>
                      <a:pt x="24003" y="0"/>
                    </a:lnTo>
                    <a:cubicBezTo>
                      <a:pt x="24098" y="0"/>
                      <a:pt x="24289" y="0"/>
                      <a:pt x="24479" y="0"/>
                    </a:cubicBezTo>
                    <a:lnTo>
                      <a:pt x="24955" y="0"/>
                    </a:lnTo>
                    <a:cubicBezTo>
                      <a:pt x="25051" y="0"/>
                      <a:pt x="25241" y="0"/>
                      <a:pt x="25432" y="0"/>
                    </a:cubicBezTo>
                    <a:lnTo>
                      <a:pt x="25908" y="0"/>
                    </a:lnTo>
                    <a:cubicBezTo>
                      <a:pt x="26003" y="0"/>
                      <a:pt x="26194" y="0"/>
                      <a:pt x="26384" y="0"/>
                    </a:cubicBezTo>
                    <a:lnTo>
                      <a:pt x="26765" y="0"/>
                    </a:lnTo>
                    <a:cubicBezTo>
                      <a:pt x="26861" y="0"/>
                      <a:pt x="27051" y="0"/>
                      <a:pt x="27241" y="0"/>
                    </a:cubicBezTo>
                    <a:lnTo>
                      <a:pt x="27718" y="0"/>
                    </a:lnTo>
                    <a:cubicBezTo>
                      <a:pt x="27813" y="0"/>
                      <a:pt x="28004" y="0"/>
                      <a:pt x="28194" y="0"/>
                    </a:cubicBezTo>
                    <a:lnTo>
                      <a:pt x="28670" y="0"/>
                    </a:lnTo>
                    <a:cubicBezTo>
                      <a:pt x="28765" y="0"/>
                      <a:pt x="28956" y="0"/>
                      <a:pt x="29146" y="0"/>
                    </a:cubicBezTo>
                    <a:lnTo>
                      <a:pt x="29528" y="0"/>
                    </a:lnTo>
                    <a:cubicBezTo>
                      <a:pt x="29623" y="0"/>
                      <a:pt x="29813" y="0"/>
                      <a:pt x="30004" y="0"/>
                    </a:cubicBezTo>
                    <a:lnTo>
                      <a:pt x="30480" y="0"/>
                    </a:lnTo>
                    <a:cubicBezTo>
                      <a:pt x="30575" y="0"/>
                      <a:pt x="30766" y="0"/>
                      <a:pt x="30956" y="0"/>
                    </a:cubicBezTo>
                    <a:lnTo>
                      <a:pt x="31432" y="0"/>
                    </a:lnTo>
                    <a:cubicBezTo>
                      <a:pt x="31528" y="0"/>
                      <a:pt x="31718" y="0"/>
                      <a:pt x="31909" y="0"/>
                    </a:cubicBezTo>
                    <a:lnTo>
                      <a:pt x="32385" y="0"/>
                    </a:lnTo>
                    <a:cubicBezTo>
                      <a:pt x="32480" y="0"/>
                      <a:pt x="32671" y="0"/>
                      <a:pt x="32861" y="0"/>
                    </a:cubicBezTo>
                    <a:lnTo>
                      <a:pt x="33338" y="0"/>
                    </a:lnTo>
                    <a:cubicBezTo>
                      <a:pt x="33433" y="0"/>
                      <a:pt x="33623" y="0"/>
                      <a:pt x="33814" y="0"/>
                    </a:cubicBezTo>
                    <a:lnTo>
                      <a:pt x="34290" y="0"/>
                    </a:lnTo>
                    <a:cubicBezTo>
                      <a:pt x="34385" y="0"/>
                      <a:pt x="34576" y="0"/>
                      <a:pt x="34766" y="0"/>
                    </a:cubicBezTo>
                    <a:lnTo>
                      <a:pt x="35147" y="0"/>
                    </a:lnTo>
                    <a:cubicBezTo>
                      <a:pt x="35243" y="0"/>
                      <a:pt x="35433" y="0"/>
                      <a:pt x="35623" y="0"/>
                    </a:cubicBezTo>
                    <a:lnTo>
                      <a:pt x="36100" y="0"/>
                    </a:lnTo>
                    <a:cubicBezTo>
                      <a:pt x="36195" y="0"/>
                      <a:pt x="36386" y="0"/>
                      <a:pt x="36576" y="0"/>
                    </a:cubicBezTo>
                    <a:lnTo>
                      <a:pt x="37052" y="0"/>
                    </a:lnTo>
                    <a:cubicBezTo>
                      <a:pt x="37147" y="0"/>
                      <a:pt x="37338" y="0"/>
                      <a:pt x="37529" y="0"/>
                    </a:cubicBezTo>
                    <a:lnTo>
                      <a:pt x="37910" y="0"/>
                    </a:lnTo>
                    <a:cubicBezTo>
                      <a:pt x="38005" y="0"/>
                      <a:pt x="38195" y="0"/>
                      <a:pt x="38386" y="0"/>
                    </a:cubicBezTo>
                    <a:lnTo>
                      <a:pt x="38862" y="0"/>
                    </a:lnTo>
                    <a:cubicBezTo>
                      <a:pt x="38957" y="0"/>
                      <a:pt x="39148" y="0"/>
                      <a:pt x="39338" y="0"/>
                    </a:cubicBezTo>
                    <a:lnTo>
                      <a:pt x="39814" y="0"/>
                    </a:lnTo>
                    <a:cubicBezTo>
                      <a:pt x="39910" y="0"/>
                      <a:pt x="40100" y="0"/>
                      <a:pt x="40291" y="0"/>
                    </a:cubicBezTo>
                    <a:lnTo>
                      <a:pt x="40672" y="0"/>
                    </a:lnTo>
                    <a:cubicBezTo>
                      <a:pt x="40767" y="0"/>
                      <a:pt x="40957" y="0"/>
                      <a:pt x="41148" y="0"/>
                    </a:cubicBezTo>
                    <a:lnTo>
                      <a:pt x="41624" y="0"/>
                    </a:lnTo>
                    <a:cubicBezTo>
                      <a:pt x="41720" y="0"/>
                      <a:pt x="41910" y="0"/>
                      <a:pt x="42100" y="0"/>
                    </a:cubicBezTo>
                    <a:lnTo>
                      <a:pt x="42577" y="0"/>
                    </a:lnTo>
                    <a:cubicBezTo>
                      <a:pt x="42672" y="0"/>
                      <a:pt x="42863" y="0"/>
                      <a:pt x="43053" y="0"/>
                    </a:cubicBezTo>
                    <a:lnTo>
                      <a:pt x="43434" y="0"/>
                    </a:lnTo>
                    <a:cubicBezTo>
                      <a:pt x="43529" y="0"/>
                      <a:pt x="43720" y="0"/>
                      <a:pt x="43910" y="0"/>
                    </a:cubicBezTo>
                    <a:lnTo>
                      <a:pt x="44387" y="0"/>
                    </a:lnTo>
                    <a:cubicBezTo>
                      <a:pt x="44482" y="0"/>
                      <a:pt x="44672" y="0"/>
                      <a:pt x="44863" y="0"/>
                    </a:cubicBezTo>
                    <a:lnTo>
                      <a:pt x="45339" y="0"/>
                    </a:lnTo>
                    <a:cubicBezTo>
                      <a:pt x="45434" y="0"/>
                      <a:pt x="45625" y="0"/>
                      <a:pt x="45815" y="0"/>
                    </a:cubicBezTo>
                    <a:lnTo>
                      <a:pt x="46196" y="0"/>
                    </a:lnTo>
                    <a:cubicBezTo>
                      <a:pt x="46291" y="0"/>
                      <a:pt x="46482" y="0"/>
                      <a:pt x="46672" y="0"/>
                    </a:cubicBezTo>
                    <a:lnTo>
                      <a:pt x="47149" y="0"/>
                    </a:lnTo>
                    <a:cubicBezTo>
                      <a:pt x="47244" y="0"/>
                      <a:pt x="47435" y="0"/>
                      <a:pt x="47625" y="0"/>
                    </a:cubicBezTo>
                    <a:lnTo>
                      <a:pt x="48101" y="0"/>
                    </a:lnTo>
                    <a:cubicBezTo>
                      <a:pt x="48196" y="0"/>
                      <a:pt x="48387" y="0"/>
                      <a:pt x="48578" y="0"/>
                    </a:cubicBezTo>
                    <a:lnTo>
                      <a:pt x="48958" y="0"/>
                    </a:lnTo>
                    <a:cubicBezTo>
                      <a:pt x="49054" y="0"/>
                      <a:pt x="49244" y="0"/>
                      <a:pt x="49435" y="0"/>
                    </a:cubicBezTo>
                    <a:lnTo>
                      <a:pt x="49911" y="0"/>
                    </a:lnTo>
                    <a:cubicBezTo>
                      <a:pt x="50006" y="0"/>
                      <a:pt x="50197" y="0"/>
                      <a:pt x="50387" y="0"/>
                    </a:cubicBezTo>
                    <a:lnTo>
                      <a:pt x="50863" y="0"/>
                    </a:lnTo>
                    <a:cubicBezTo>
                      <a:pt x="50959" y="0"/>
                      <a:pt x="51149" y="0"/>
                      <a:pt x="51340" y="0"/>
                    </a:cubicBezTo>
                    <a:lnTo>
                      <a:pt x="51721" y="0"/>
                    </a:lnTo>
                    <a:cubicBezTo>
                      <a:pt x="51816" y="0"/>
                      <a:pt x="52006" y="0"/>
                      <a:pt x="52197" y="0"/>
                    </a:cubicBezTo>
                    <a:lnTo>
                      <a:pt x="52673" y="0"/>
                    </a:lnTo>
                    <a:cubicBezTo>
                      <a:pt x="52769" y="0"/>
                      <a:pt x="52959" y="0"/>
                      <a:pt x="53149" y="0"/>
                    </a:cubicBezTo>
                    <a:lnTo>
                      <a:pt x="53626" y="0"/>
                    </a:lnTo>
                    <a:cubicBezTo>
                      <a:pt x="53721" y="0"/>
                      <a:pt x="53912" y="0"/>
                      <a:pt x="54102" y="0"/>
                    </a:cubicBezTo>
                    <a:lnTo>
                      <a:pt x="54483" y="0"/>
                    </a:lnTo>
                    <a:cubicBezTo>
                      <a:pt x="54578" y="0"/>
                      <a:pt x="54769" y="0"/>
                      <a:pt x="54959" y="0"/>
                    </a:cubicBezTo>
                    <a:lnTo>
                      <a:pt x="55436" y="0"/>
                    </a:lnTo>
                    <a:cubicBezTo>
                      <a:pt x="55531" y="0"/>
                      <a:pt x="55721" y="0"/>
                      <a:pt x="55912" y="0"/>
                    </a:cubicBezTo>
                    <a:lnTo>
                      <a:pt x="56388" y="0"/>
                    </a:lnTo>
                    <a:cubicBezTo>
                      <a:pt x="56483" y="0"/>
                      <a:pt x="56674" y="0"/>
                      <a:pt x="56864" y="0"/>
                    </a:cubicBezTo>
                    <a:lnTo>
                      <a:pt x="57245" y="0"/>
                    </a:lnTo>
                    <a:cubicBezTo>
                      <a:pt x="57340" y="0"/>
                      <a:pt x="57531" y="0"/>
                      <a:pt x="57721" y="0"/>
                    </a:cubicBezTo>
                    <a:lnTo>
                      <a:pt x="58198" y="0"/>
                    </a:lnTo>
                    <a:cubicBezTo>
                      <a:pt x="58293" y="0"/>
                      <a:pt x="58483" y="0"/>
                      <a:pt x="58674" y="0"/>
                    </a:cubicBezTo>
                    <a:lnTo>
                      <a:pt x="59150" y="0"/>
                    </a:lnTo>
                    <a:cubicBezTo>
                      <a:pt x="59246" y="0"/>
                      <a:pt x="59436" y="0"/>
                      <a:pt x="59627" y="0"/>
                    </a:cubicBezTo>
                    <a:lnTo>
                      <a:pt x="60007" y="0"/>
                    </a:lnTo>
                    <a:cubicBezTo>
                      <a:pt x="60103" y="0"/>
                      <a:pt x="60293" y="0"/>
                      <a:pt x="60484" y="0"/>
                    </a:cubicBezTo>
                    <a:lnTo>
                      <a:pt x="60960" y="0"/>
                    </a:lnTo>
                    <a:cubicBezTo>
                      <a:pt x="61055" y="0"/>
                      <a:pt x="61246" y="0"/>
                      <a:pt x="61436" y="0"/>
                    </a:cubicBezTo>
                    <a:lnTo>
                      <a:pt x="61913" y="0"/>
                    </a:lnTo>
                    <a:cubicBezTo>
                      <a:pt x="62008" y="0"/>
                      <a:pt x="62198" y="0"/>
                      <a:pt x="62389" y="0"/>
                    </a:cubicBezTo>
                    <a:lnTo>
                      <a:pt x="62770" y="0"/>
                    </a:lnTo>
                    <a:cubicBezTo>
                      <a:pt x="62865" y="0"/>
                      <a:pt x="63055" y="0"/>
                      <a:pt x="63246" y="0"/>
                    </a:cubicBezTo>
                    <a:lnTo>
                      <a:pt x="63722" y="0"/>
                    </a:lnTo>
                    <a:cubicBezTo>
                      <a:pt x="63818" y="0"/>
                      <a:pt x="64008" y="0"/>
                      <a:pt x="64198" y="0"/>
                    </a:cubicBezTo>
                    <a:lnTo>
                      <a:pt x="64675" y="0"/>
                    </a:lnTo>
                    <a:cubicBezTo>
                      <a:pt x="64770" y="0"/>
                      <a:pt x="64961" y="0"/>
                      <a:pt x="65151" y="0"/>
                    </a:cubicBezTo>
                    <a:lnTo>
                      <a:pt x="65532" y="0"/>
                    </a:lnTo>
                    <a:cubicBezTo>
                      <a:pt x="65627" y="0"/>
                      <a:pt x="65818" y="0"/>
                      <a:pt x="66008" y="0"/>
                    </a:cubicBezTo>
                    <a:lnTo>
                      <a:pt x="66485" y="0"/>
                    </a:lnTo>
                    <a:cubicBezTo>
                      <a:pt x="66580" y="0"/>
                      <a:pt x="66770" y="0"/>
                      <a:pt x="66961" y="0"/>
                    </a:cubicBezTo>
                    <a:lnTo>
                      <a:pt x="67437" y="0"/>
                    </a:lnTo>
                    <a:cubicBezTo>
                      <a:pt x="67532" y="0"/>
                      <a:pt x="67723" y="0"/>
                      <a:pt x="67913" y="0"/>
                    </a:cubicBezTo>
                    <a:lnTo>
                      <a:pt x="68294" y="0"/>
                    </a:lnTo>
                    <a:cubicBezTo>
                      <a:pt x="68389" y="0"/>
                      <a:pt x="68580" y="0"/>
                      <a:pt x="68771" y="0"/>
                    </a:cubicBezTo>
                    <a:lnTo>
                      <a:pt x="69247" y="0"/>
                    </a:lnTo>
                    <a:cubicBezTo>
                      <a:pt x="69342" y="0"/>
                      <a:pt x="69532" y="0"/>
                      <a:pt x="69723" y="0"/>
                    </a:cubicBezTo>
                    <a:lnTo>
                      <a:pt x="70199" y="0"/>
                    </a:lnTo>
                    <a:cubicBezTo>
                      <a:pt x="70295" y="0"/>
                      <a:pt x="70485" y="0"/>
                      <a:pt x="70675" y="0"/>
                    </a:cubicBezTo>
                    <a:lnTo>
                      <a:pt x="71152" y="0"/>
                    </a:lnTo>
                    <a:cubicBezTo>
                      <a:pt x="71247" y="0"/>
                      <a:pt x="71438" y="0"/>
                      <a:pt x="71628" y="0"/>
                    </a:cubicBezTo>
                    <a:lnTo>
                      <a:pt x="72104" y="0"/>
                    </a:lnTo>
                    <a:cubicBezTo>
                      <a:pt x="72199" y="0"/>
                      <a:pt x="72390" y="0"/>
                      <a:pt x="72580" y="0"/>
                    </a:cubicBezTo>
                    <a:lnTo>
                      <a:pt x="73057" y="0"/>
                    </a:lnTo>
                    <a:cubicBezTo>
                      <a:pt x="73152" y="0"/>
                      <a:pt x="73343" y="0"/>
                      <a:pt x="73533" y="0"/>
                    </a:cubicBezTo>
                    <a:lnTo>
                      <a:pt x="73914" y="0"/>
                    </a:lnTo>
                    <a:cubicBezTo>
                      <a:pt x="74009" y="0"/>
                      <a:pt x="74200" y="0"/>
                      <a:pt x="74390" y="0"/>
                    </a:cubicBezTo>
                    <a:lnTo>
                      <a:pt x="74866" y="0"/>
                    </a:lnTo>
                    <a:cubicBezTo>
                      <a:pt x="74962" y="0"/>
                      <a:pt x="75152" y="0"/>
                      <a:pt x="75343" y="0"/>
                    </a:cubicBezTo>
                    <a:lnTo>
                      <a:pt x="75819" y="0"/>
                    </a:lnTo>
                    <a:cubicBezTo>
                      <a:pt x="75914" y="0"/>
                      <a:pt x="76105" y="0"/>
                      <a:pt x="76295" y="0"/>
                    </a:cubicBezTo>
                    <a:lnTo>
                      <a:pt x="76676" y="0"/>
                    </a:lnTo>
                    <a:cubicBezTo>
                      <a:pt x="76771" y="0"/>
                      <a:pt x="76962" y="0"/>
                      <a:pt x="77153" y="0"/>
                    </a:cubicBezTo>
                    <a:lnTo>
                      <a:pt x="77629" y="0"/>
                    </a:lnTo>
                    <a:cubicBezTo>
                      <a:pt x="77724" y="0"/>
                      <a:pt x="77914" y="0"/>
                      <a:pt x="78105" y="0"/>
                    </a:cubicBezTo>
                    <a:lnTo>
                      <a:pt x="78581" y="0"/>
                    </a:lnTo>
                    <a:cubicBezTo>
                      <a:pt x="78677" y="0"/>
                      <a:pt x="78867" y="0"/>
                      <a:pt x="79057" y="0"/>
                    </a:cubicBezTo>
                    <a:lnTo>
                      <a:pt x="79438" y="0"/>
                    </a:lnTo>
                    <a:cubicBezTo>
                      <a:pt x="79534" y="0"/>
                      <a:pt x="79724" y="0"/>
                      <a:pt x="79915" y="0"/>
                    </a:cubicBezTo>
                    <a:lnTo>
                      <a:pt x="80391" y="0"/>
                    </a:lnTo>
                    <a:cubicBezTo>
                      <a:pt x="80486" y="0"/>
                      <a:pt x="80677" y="0"/>
                      <a:pt x="80867" y="0"/>
                    </a:cubicBezTo>
                    <a:lnTo>
                      <a:pt x="81344" y="0"/>
                    </a:lnTo>
                    <a:cubicBezTo>
                      <a:pt x="81439" y="0"/>
                      <a:pt x="81629" y="0"/>
                      <a:pt x="81820" y="0"/>
                    </a:cubicBezTo>
                    <a:lnTo>
                      <a:pt x="82201" y="0"/>
                    </a:lnTo>
                    <a:cubicBezTo>
                      <a:pt x="82296" y="0"/>
                      <a:pt x="82487" y="0"/>
                      <a:pt x="82677" y="0"/>
                    </a:cubicBezTo>
                    <a:lnTo>
                      <a:pt x="83153" y="0"/>
                    </a:lnTo>
                    <a:cubicBezTo>
                      <a:pt x="83248" y="0"/>
                      <a:pt x="83439" y="0"/>
                      <a:pt x="83629" y="0"/>
                    </a:cubicBezTo>
                    <a:lnTo>
                      <a:pt x="84106" y="0"/>
                    </a:lnTo>
                    <a:cubicBezTo>
                      <a:pt x="84201" y="0"/>
                      <a:pt x="84391" y="0"/>
                      <a:pt x="84582" y="0"/>
                    </a:cubicBezTo>
                    <a:lnTo>
                      <a:pt x="84963" y="0"/>
                    </a:lnTo>
                    <a:cubicBezTo>
                      <a:pt x="85058" y="0"/>
                      <a:pt x="85249" y="0"/>
                      <a:pt x="85439" y="0"/>
                    </a:cubicBezTo>
                    <a:lnTo>
                      <a:pt x="85915" y="0"/>
                    </a:lnTo>
                    <a:cubicBezTo>
                      <a:pt x="86011" y="0"/>
                      <a:pt x="86201" y="0"/>
                      <a:pt x="86392" y="0"/>
                    </a:cubicBezTo>
                    <a:lnTo>
                      <a:pt x="86868" y="0"/>
                    </a:lnTo>
                    <a:cubicBezTo>
                      <a:pt x="86963" y="0"/>
                      <a:pt x="87154" y="0"/>
                      <a:pt x="87344" y="0"/>
                    </a:cubicBezTo>
                    <a:lnTo>
                      <a:pt x="87725" y="0"/>
                    </a:lnTo>
                    <a:cubicBezTo>
                      <a:pt x="87821" y="0"/>
                      <a:pt x="88011" y="0"/>
                      <a:pt x="88202" y="0"/>
                    </a:cubicBezTo>
                    <a:lnTo>
                      <a:pt x="88678" y="0"/>
                    </a:lnTo>
                    <a:cubicBezTo>
                      <a:pt x="88773" y="0"/>
                      <a:pt x="88963" y="0"/>
                      <a:pt x="89154" y="0"/>
                    </a:cubicBezTo>
                    <a:lnTo>
                      <a:pt x="89630" y="0"/>
                    </a:lnTo>
                    <a:cubicBezTo>
                      <a:pt x="89725" y="0"/>
                      <a:pt x="89916" y="0"/>
                      <a:pt x="90106" y="0"/>
                    </a:cubicBezTo>
                    <a:lnTo>
                      <a:pt x="90583" y="0"/>
                    </a:lnTo>
                    <a:cubicBezTo>
                      <a:pt x="90678" y="0"/>
                      <a:pt x="90869" y="0"/>
                      <a:pt x="91059" y="0"/>
                    </a:cubicBezTo>
                    <a:lnTo>
                      <a:pt x="91535" y="0"/>
                    </a:lnTo>
                    <a:cubicBezTo>
                      <a:pt x="91630" y="0"/>
                      <a:pt x="91821" y="0"/>
                      <a:pt x="92012" y="0"/>
                    </a:cubicBezTo>
                    <a:lnTo>
                      <a:pt x="92488" y="0"/>
                    </a:lnTo>
                    <a:cubicBezTo>
                      <a:pt x="92583" y="0"/>
                      <a:pt x="92773" y="0"/>
                      <a:pt x="92964" y="0"/>
                    </a:cubicBezTo>
                    <a:lnTo>
                      <a:pt x="93345" y="0"/>
                    </a:lnTo>
                    <a:cubicBezTo>
                      <a:pt x="93440" y="0"/>
                      <a:pt x="93631" y="0"/>
                      <a:pt x="93821" y="0"/>
                    </a:cubicBezTo>
                    <a:lnTo>
                      <a:pt x="94297" y="0"/>
                    </a:lnTo>
                    <a:cubicBezTo>
                      <a:pt x="94393" y="0"/>
                      <a:pt x="94583" y="0"/>
                      <a:pt x="94774" y="0"/>
                    </a:cubicBezTo>
                    <a:lnTo>
                      <a:pt x="95250" y="0"/>
                    </a:lnTo>
                    <a:cubicBezTo>
                      <a:pt x="95345" y="0"/>
                      <a:pt x="95536" y="0"/>
                      <a:pt x="95726" y="0"/>
                    </a:cubicBezTo>
                    <a:lnTo>
                      <a:pt x="96107" y="0"/>
                    </a:lnTo>
                    <a:cubicBezTo>
                      <a:pt x="96203" y="0"/>
                      <a:pt x="96393" y="0"/>
                      <a:pt x="96583" y="0"/>
                    </a:cubicBezTo>
                    <a:lnTo>
                      <a:pt x="97060" y="0"/>
                    </a:lnTo>
                    <a:cubicBezTo>
                      <a:pt x="97155" y="0"/>
                      <a:pt x="97346" y="0"/>
                      <a:pt x="97536" y="0"/>
                    </a:cubicBezTo>
                    <a:lnTo>
                      <a:pt x="98012" y="0"/>
                    </a:lnTo>
                    <a:cubicBezTo>
                      <a:pt x="98107" y="0"/>
                      <a:pt x="98298" y="0"/>
                      <a:pt x="98488" y="0"/>
                    </a:cubicBezTo>
                    <a:lnTo>
                      <a:pt x="98870" y="0"/>
                    </a:lnTo>
                    <a:cubicBezTo>
                      <a:pt x="98965" y="0"/>
                      <a:pt x="99155" y="0"/>
                      <a:pt x="99346" y="0"/>
                    </a:cubicBezTo>
                    <a:lnTo>
                      <a:pt x="99822" y="0"/>
                    </a:lnTo>
                    <a:cubicBezTo>
                      <a:pt x="99917" y="0"/>
                      <a:pt x="100108" y="0"/>
                      <a:pt x="100298" y="0"/>
                    </a:cubicBezTo>
                    <a:lnTo>
                      <a:pt x="100774" y="0"/>
                    </a:lnTo>
                    <a:cubicBezTo>
                      <a:pt x="100870" y="0"/>
                      <a:pt x="101060" y="0"/>
                      <a:pt x="101251" y="0"/>
                    </a:cubicBezTo>
                    <a:lnTo>
                      <a:pt x="101632" y="0"/>
                    </a:lnTo>
                    <a:cubicBezTo>
                      <a:pt x="101727" y="0"/>
                      <a:pt x="101918" y="0"/>
                      <a:pt x="102108" y="0"/>
                    </a:cubicBezTo>
                    <a:lnTo>
                      <a:pt x="102584" y="0"/>
                    </a:lnTo>
                    <a:cubicBezTo>
                      <a:pt x="102679" y="0"/>
                      <a:pt x="102870" y="0"/>
                      <a:pt x="103061" y="0"/>
                    </a:cubicBezTo>
                    <a:lnTo>
                      <a:pt x="103537" y="0"/>
                    </a:lnTo>
                    <a:cubicBezTo>
                      <a:pt x="103632" y="0"/>
                      <a:pt x="103822" y="0"/>
                      <a:pt x="104013" y="0"/>
                    </a:cubicBezTo>
                    <a:lnTo>
                      <a:pt x="104394" y="0"/>
                    </a:lnTo>
                    <a:cubicBezTo>
                      <a:pt x="104489" y="0"/>
                      <a:pt x="104680" y="0"/>
                      <a:pt x="104870" y="0"/>
                    </a:cubicBezTo>
                    <a:lnTo>
                      <a:pt x="105346" y="0"/>
                    </a:lnTo>
                    <a:cubicBezTo>
                      <a:pt x="105442" y="0"/>
                      <a:pt x="105632" y="0"/>
                      <a:pt x="105823" y="0"/>
                    </a:cubicBezTo>
                    <a:lnTo>
                      <a:pt x="106299" y="0"/>
                    </a:lnTo>
                    <a:cubicBezTo>
                      <a:pt x="106394" y="0"/>
                      <a:pt x="106585" y="0"/>
                      <a:pt x="106775" y="0"/>
                    </a:cubicBezTo>
                    <a:lnTo>
                      <a:pt x="107156" y="0"/>
                    </a:lnTo>
                    <a:cubicBezTo>
                      <a:pt x="107252" y="0"/>
                      <a:pt x="107442" y="0"/>
                      <a:pt x="107632" y="0"/>
                    </a:cubicBezTo>
                    <a:lnTo>
                      <a:pt x="108109" y="0"/>
                    </a:lnTo>
                    <a:cubicBezTo>
                      <a:pt x="108204" y="0"/>
                      <a:pt x="108395" y="0"/>
                      <a:pt x="108585" y="0"/>
                    </a:cubicBezTo>
                    <a:lnTo>
                      <a:pt x="109061" y="0"/>
                    </a:lnTo>
                    <a:cubicBezTo>
                      <a:pt x="109252" y="0"/>
                      <a:pt x="109347" y="0"/>
                      <a:pt x="109538" y="0"/>
                    </a:cubicBezTo>
                    <a:lnTo>
                      <a:pt x="110014" y="0"/>
                    </a:lnTo>
                    <a:cubicBezTo>
                      <a:pt x="110109" y="0"/>
                      <a:pt x="110299" y="0"/>
                      <a:pt x="110490" y="0"/>
                    </a:cubicBezTo>
                    <a:lnTo>
                      <a:pt x="110966" y="0"/>
                    </a:lnTo>
                    <a:cubicBezTo>
                      <a:pt x="111062" y="0"/>
                      <a:pt x="111252" y="0"/>
                      <a:pt x="111443" y="0"/>
                    </a:cubicBezTo>
                    <a:lnTo>
                      <a:pt x="111919" y="0"/>
                    </a:lnTo>
                    <a:cubicBezTo>
                      <a:pt x="112109" y="0"/>
                      <a:pt x="112204" y="0"/>
                      <a:pt x="112300" y="0"/>
                    </a:cubicBezTo>
                    <a:lnTo>
                      <a:pt x="112776" y="0"/>
                    </a:lnTo>
                    <a:cubicBezTo>
                      <a:pt x="112871" y="0"/>
                      <a:pt x="113062" y="0"/>
                      <a:pt x="113252" y="0"/>
                    </a:cubicBezTo>
                    <a:lnTo>
                      <a:pt x="113729" y="0"/>
                    </a:lnTo>
                    <a:cubicBezTo>
                      <a:pt x="113824" y="0"/>
                      <a:pt x="114014" y="0"/>
                      <a:pt x="114205" y="0"/>
                    </a:cubicBezTo>
                    <a:lnTo>
                      <a:pt x="114681" y="0"/>
                    </a:lnTo>
                    <a:cubicBezTo>
                      <a:pt x="114871" y="0"/>
                      <a:pt x="114967" y="0"/>
                      <a:pt x="115062" y="0"/>
                    </a:cubicBezTo>
                    <a:lnTo>
                      <a:pt x="115538" y="0"/>
                    </a:lnTo>
                    <a:cubicBezTo>
                      <a:pt x="115633" y="0"/>
                      <a:pt x="115824" y="0"/>
                      <a:pt x="116014" y="0"/>
                    </a:cubicBezTo>
                    <a:lnTo>
                      <a:pt x="116491" y="0"/>
                    </a:lnTo>
                    <a:cubicBezTo>
                      <a:pt x="116586" y="0"/>
                      <a:pt x="116777" y="0"/>
                      <a:pt x="116967" y="0"/>
                    </a:cubicBezTo>
                    <a:lnTo>
                      <a:pt x="117443" y="0"/>
                    </a:lnTo>
                    <a:cubicBezTo>
                      <a:pt x="117634" y="0"/>
                      <a:pt x="117729" y="0"/>
                      <a:pt x="117824" y="0"/>
                    </a:cubicBezTo>
                    <a:lnTo>
                      <a:pt x="118300" y="0"/>
                    </a:lnTo>
                    <a:cubicBezTo>
                      <a:pt x="118396" y="0"/>
                      <a:pt x="118586" y="0"/>
                      <a:pt x="118777" y="0"/>
                    </a:cubicBezTo>
                    <a:lnTo>
                      <a:pt x="119253" y="0"/>
                    </a:lnTo>
                    <a:cubicBezTo>
                      <a:pt x="119348" y="0"/>
                      <a:pt x="119539" y="0"/>
                      <a:pt x="119729" y="0"/>
                    </a:cubicBezTo>
                    <a:lnTo>
                      <a:pt x="120205" y="0"/>
                    </a:lnTo>
                    <a:cubicBezTo>
                      <a:pt x="120396" y="0"/>
                      <a:pt x="120491" y="0"/>
                      <a:pt x="120587" y="0"/>
                    </a:cubicBezTo>
                    <a:lnTo>
                      <a:pt x="121063" y="0"/>
                    </a:lnTo>
                    <a:cubicBezTo>
                      <a:pt x="121158" y="0"/>
                      <a:pt x="121348" y="0"/>
                      <a:pt x="121539" y="0"/>
                    </a:cubicBezTo>
                    <a:lnTo>
                      <a:pt x="122015" y="0"/>
                    </a:lnTo>
                    <a:cubicBezTo>
                      <a:pt x="122111" y="0"/>
                      <a:pt x="122301" y="0"/>
                      <a:pt x="122491" y="0"/>
                    </a:cubicBezTo>
                    <a:lnTo>
                      <a:pt x="122968" y="0"/>
                    </a:lnTo>
                    <a:cubicBezTo>
                      <a:pt x="123158" y="0"/>
                      <a:pt x="123254" y="0"/>
                      <a:pt x="123349" y="0"/>
                    </a:cubicBezTo>
                    <a:lnTo>
                      <a:pt x="123825" y="0"/>
                    </a:lnTo>
                    <a:cubicBezTo>
                      <a:pt x="123920" y="0"/>
                      <a:pt x="124111" y="0"/>
                      <a:pt x="124301" y="0"/>
                    </a:cubicBezTo>
                    <a:lnTo>
                      <a:pt x="124778" y="0"/>
                    </a:lnTo>
                    <a:cubicBezTo>
                      <a:pt x="124873" y="0"/>
                      <a:pt x="125063" y="0"/>
                      <a:pt x="125254" y="0"/>
                    </a:cubicBezTo>
                    <a:lnTo>
                      <a:pt x="125730" y="0"/>
                    </a:lnTo>
                    <a:cubicBezTo>
                      <a:pt x="125921" y="0"/>
                      <a:pt x="126016" y="0"/>
                      <a:pt x="126111" y="0"/>
                    </a:cubicBezTo>
                    <a:lnTo>
                      <a:pt x="126587" y="0"/>
                    </a:lnTo>
                    <a:cubicBezTo>
                      <a:pt x="126682" y="0"/>
                      <a:pt x="126873" y="0"/>
                      <a:pt x="127063" y="0"/>
                    </a:cubicBezTo>
                    <a:lnTo>
                      <a:pt x="127540" y="0"/>
                    </a:lnTo>
                    <a:cubicBezTo>
                      <a:pt x="127635" y="0"/>
                      <a:pt x="127825" y="0"/>
                      <a:pt x="128016" y="0"/>
                    </a:cubicBezTo>
                    <a:lnTo>
                      <a:pt x="128492" y="0"/>
                    </a:lnTo>
                    <a:cubicBezTo>
                      <a:pt x="128683" y="0"/>
                      <a:pt x="128778" y="0"/>
                      <a:pt x="128969" y="0"/>
                    </a:cubicBezTo>
                    <a:lnTo>
                      <a:pt x="129445" y="0"/>
                    </a:lnTo>
                    <a:cubicBezTo>
                      <a:pt x="129540" y="0"/>
                      <a:pt x="129730" y="0"/>
                      <a:pt x="129921" y="0"/>
                    </a:cubicBezTo>
                    <a:lnTo>
                      <a:pt x="130397" y="0"/>
                    </a:lnTo>
                    <a:cubicBezTo>
                      <a:pt x="130493" y="0"/>
                      <a:pt x="130683" y="0"/>
                      <a:pt x="130873" y="0"/>
                    </a:cubicBezTo>
                    <a:lnTo>
                      <a:pt x="131350" y="0"/>
                    </a:lnTo>
                    <a:cubicBezTo>
                      <a:pt x="131540" y="0"/>
                      <a:pt x="131636" y="0"/>
                      <a:pt x="131826" y="0"/>
                    </a:cubicBezTo>
                    <a:lnTo>
                      <a:pt x="132302" y="0"/>
                    </a:lnTo>
                    <a:cubicBezTo>
                      <a:pt x="132397" y="0"/>
                      <a:pt x="132588" y="0"/>
                      <a:pt x="132779" y="0"/>
                    </a:cubicBezTo>
                    <a:lnTo>
                      <a:pt x="133255" y="0"/>
                    </a:lnTo>
                    <a:cubicBezTo>
                      <a:pt x="133350" y="0"/>
                      <a:pt x="133540" y="0"/>
                      <a:pt x="133731" y="0"/>
                    </a:cubicBezTo>
                    <a:lnTo>
                      <a:pt x="134207" y="0"/>
                    </a:lnTo>
                    <a:cubicBezTo>
                      <a:pt x="134398" y="0"/>
                      <a:pt x="134493" y="0"/>
                      <a:pt x="134588" y="0"/>
                    </a:cubicBezTo>
                    <a:lnTo>
                      <a:pt x="135064" y="0"/>
                    </a:lnTo>
                    <a:cubicBezTo>
                      <a:pt x="135160" y="0"/>
                      <a:pt x="135350" y="0"/>
                      <a:pt x="135541" y="0"/>
                    </a:cubicBezTo>
                    <a:lnTo>
                      <a:pt x="136017" y="0"/>
                    </a:lnTo>
                    <a:cubicBezTo>
                      <a:pt x="136112" y="0"/>
                      <a:pt x="136303" y="0"/>
                      <a:pt x="136493" y="0"/>
                    </a:cubicBezTo>
                    <a:lnTo>
                      <a:pt x="126778" y="0"/>
                    </a:lnTo>
                    <a:cubicBezTo>
                      <a:pt x="126968" y="0"/>
                      <a:pt x="127063" y="0"/>
                      <a:pt x="127159" y="0"/>
                    </a:cubicBezTo>
                    <a:lnTo>
                      <a:pt x="127635" y="0"/>
                    </a:lnTo>
                    <a:cubicBezTo>
                      <a:pt x="127730" y="0"/>
                      <a:pt x="127921" y="0"/>
                      <a:pt x="128111" y="0"/>
                    </a:cubicBezTo>
                    <a:lnTo>
                      <a:pt x="128588" y="0"/>
                    </a:lnTo>
                    <a:cubicBezTo>
                      <a:pt x="128683" y="0"/>
                      <a:pt x="128873" y="0"/>
                      <a:pt x="129064" y="0"/>
                    </a:cubicBezTo>
                    <a:lnTo>
                      <a:pt x="129540" y="0"/>
                    </a:lnTo>
                    <a:cubicBezTo>
                      <a:pt x="129730" y="0"/>
                      <a:pt x="129826" y="0"/>
                      <a:pt x="129921" y="0"/>
                    </a:cubicBezTo>
                    <a:lnTo>
                      <a:pt x="130397" y="0"/>
                    </a:lnTo>
                    <a:cubicBezTo>
                      <a:pt x="130493" y="0"/>
                      <a:pt x="130683" y="0"/>
                      <a:pt x="130873" y="0"/>
                    </a:cubicBezTo>
                    <a:lnTo>
                      <a:pt x="131350" y="0"/>
                    </a:lnTo>
                    <a:cubicBezTo>
                      <a:pt x="131445" y="0"/>
                      <a:pt x="131636" y="0"/>
                      <a:pt x="131826" y="0"/>
                    </a:cubicBezTo>
                    <a:lnTo>
                      <a:pt x="132302" y="0"/>
                    </a:lnTo>
                    <a:cubicBezTo>
                      <a:pt x="132493" y="0"/>
                      <a:pt x="132588" y="0"/>
                      <a:pt x="132683" y="0"/>
                    </a:cubicBezTo>
                    <a:lnTo>
                      <a:pt x="133160" y="0"/>
                    </a:lnTo>
                    <a:cubicBezTo>
                      <a:pt x="133255" y="0"/>
                      <a:pt x="133445" y="0"/>
                      <a:pt x="133636" y="0"/>
                    </a:cubicBezTo>
                    <a:lnTo>
                      <a:pt x="134112" y="0"/>
                    </a:lnTo>
                    <a:cubicBezTo>
                      <a:pt x="134207" y="0"/>
                      <a:pt x="134398" y="0"/>
                      <a:pt x="134588" y="0"/>
                    </a:cubicBezTo>
                    <a:lnTo>
                      <a:pt x="135064" y="0"/>
                    </a:lnTo>
                    <a:cubicBezTo>
                      <a:pt x="135255" y="0"/>
                      <a:pt x="135350" y="0"/>
                      <a:pt x="135446" y="0"/>
                    </a:cubicBezTo>
                    <a:lnTo>
                      <a:pt x="135922" y="0"/>
                    </a:lnTo>
                    <a:cubicBezTo>
                      <a:pt x="136017" y="0"/>
                      <a:pt x="136207" y="0"/>
                      <a:pt x="136398" y="0"/>
                    </a:cubicBezTo>
                    <a:lnTo>
                      <a:pt x="136303" y="0"/>
                    </a:lnTo>
                    <a:cubicBezTo>
                      <a:pt x="136398" y="0"/>
                      <a:pt x="136588" y="0"/>
                      <a:pt x="136779" y="0"/>
                    </a:cubicBezTo>
                    <a:lnTo>
                      <a:pt x="137255" y="0"/>
                    </a:lnTo>
                    <a:cubicBezTo>
                      <a:pt x="137446" y="0"/>
                      <a:pt x="137541" y="0"/>
                      <a:pt x="137636" y="0"/>
                    </a:cubicBezTo>
                    <a:lnTo>
                      <a:pt x="138113" y="0"/>
                    </a:lnTo>
                    <a:cubicBezTo>
                      <a:pt x="138208" y="0"/>
                      <a:pt x="138398" y="0"/>
                      <a:pt x="138589" y="0"/>
                    </a:cubicBezTo>
                    <a:lnTo>
                      <a:pt x="139065" y="0"/>
                    </a:lnTo>
                    <a:cubicBezTo>
                      <a:pt x="139160" y="0"/>
                      <a:pt x="139351" y="0"/>
                      <a:pt x="139541" y="0"/>
                    </a:cubicBezTo>
                    <a:lnTo>
                      <a:pt x="140018" y="0"/>
                    </a:lnTo>
                    <a:cubicBezTo>
                      <a:pt x="140208" y="0"/>
                      <a:pt x="140303" y="0"/>
                      <a:pt x="140494" y="0"/>
                    </a:cubicBezTo>
                    <a:lnTo>
                      <a:pt x="140970" y="0"/>
                    </a:lnTo>
                    <a:cubicBezTo>
                      <a:pt x="141065" y="0"/>
                      <a:pt x="141256" y="0"/>
                      <a:pt x="141446" y="0"/>
                    </a:cubicBezTo>
                    <a:lnTo>
                      <a:pt x="141922" y="0"/>
                    </a:lnTo>
                    <a:cubicBezTo>
                      <a:pt x="142018" y="0"/>
                      <a:pt x="142208" y="0"/>
                      <a:pt x="142399" y="0"/>
                    </a:cubicBezTo>
                    <a:lnTo>
                      <a:pt x="142875" y="0"/>
                    </a:lnTo>
                    <a:cubicBezTo>
                      <a:pt x="143065" y="0"/>
                      <a:pt x="143161" y="0"/>
                      <a:pt x="143256" y="0"/>
                    </a:cubicBezTo>
                    <a:lnTo>
                      <a:pt x="143732" y="0"/>
                    </a:lnTo>
                    <a:cubicBezTo>
                      <a:pt x="143828" y="0"/>
                      <a:pt x="144018" y="0"/>
                      <a:pt x="144208" y="0"/>
                    </a:cubicBezTo>
                    <a:lnTo>
                      <a:pt x="144685" y="0"/>
                    </a:lnTo>
                    <a:cubicBezTo>
                      <a:pt x="144780" y="0"/>
                      <a:pt x="144971" y="0"/>
                      <a:pt x="145161" y="0"/>
                    </a:cubicBezTo>
                    <a:lnTo>
                      <a:pt x="145637" y="0"/>
                    </a:lnTo>
                    <a:cubicBezTo>
                      <a:pt x="145828" y="0"/>
                      <a:pt x="145923" y="0"/>
                      <a:pt x="146018" y="0"/>
                    </a:cubicBezTo>
                    <a:lnTo>
                      <a:pt x="146495" y="0"/>
                    </a:lnTo>
                    <a:cubicBezTo>
                      <a:pt x="146590" y="0"/>
                      <a:pt x="146780" y="0"/>
                      <a:pt x="146971" y="0"/>
                    </a:cubicBezTo>
                    <a:lnTo>
                      <a:pt x="147447" y="0"/>
                    </a:lnTo>
                    <a:cubicBezTo>
                      <a:pt x="147542" y="0"/>
                      <a:pt x="147733" y="0"/>
                      <a:pt x="147923" y="0"/>
                    </a:cubicBezTo>
                    <a:lnTo>
                      <a:pt x="148399" y="0"/>
                    </a:lnTo>
                    <a:cubicBezTo>
                      <a:pt x="148590" y="0"/>
                      <a:pt x="148685" y="0"/>
                      <a:pt x="148780" y="0"/>
                    </a:cubicBezTo>
                    <a:lnTo>
                      <a:pt x="149257" y="0"/>
                    </a:lnTo>
                    <a:cubicBezTo>
                      <a:pt x="149352" y="0"/>
                      <a:pt x="149543" y="0"/>
                      <a:pt x="149733" y="0"/>
                    </a:cubicBezTo>
                    <a:lnTo>
                      <a:pt x="150209" y="0"/>
                    </a:lnTo>
                    <a:cubicBezTo>
                      <a:pt x="150304" y="0"/>
                      <a:pt x="150495" y="0"/>
                      <a:pt x="150686" y="0"/>
                    </a:cubicBezTo>
                    <a:lnTo>
                      <a:pt x="151162" y="0"/>
                    </a:lnTo>
                    <a:cubicBezTo>
                      <a:pt x="151352" y="0"/>
                      <a:pt x="151447" y="0"/>
                      <a:pt x="151543" y="0"/>
                    </a:cubicBezTo>
                    <a:lnTo>
                      <a:pt x="152019" y="0"/>
                    </a:lnTo>
                    <a:cubicBezTo>
                      <a:pt x="152114" y="0"/>
                      <a:pt x="152305" y="0"/>
                      <a:pt x="152495" y="0"/>
                    </a:cubicBezTo>
                    <a:lnTo>
                      <a:pt x="152971" y="0"/>
                    </a:lnTo>
                    <a:cubicBezTo>
                      <a:pt x="153067" y="0"/>
                      <a:pt x="153257" y="0"/>
                      <a:pt x="153448" y="0"/>
                    </a:cubicBezTo>
                    <a:lnTo>
                      <a:pt x="153924" y="0"/>
                    </a:lnTo>
                    <a:cubicBezTo>
                      <a:pt x="154114" y="0"/>
                      <a:pt x="154210" y="0"/>
                      <a:pt x="154305" y="0"/>
                    </a:cubicBezTo>
                    <a:lnTo>
                      <a:pt x="154781" y="0"/>
                    </a:lnTo>
                    <a:cubicBezTo>
                      <a:pt x="154877" y="0"/>
                      <a:pt x="155067" y="0"/>
                      <a:pt x="155257" y="0"/>
                    </a:cubicBezTo>
                    <a:lnTo>
                      <a:pt x="155734" y="0"/>
                    </a:lnTo>
                    <a:cubicBezTo>
                      <a:pt x="155829" y="0"/>
                      <a:pt x="156020" y="0"/>
                      <a:pt x="156210" y="0"/>
                    </a:cubicBezTo>
                    <a:lnTo>
                      <a:pt x="156686" y="0"/>
                    </a:lnTo>
                    <a:cubicBezTo>
                      <a:pt x="156877" y="0"/>
                      <a:pt x="156972" y="0"/>
                      <a:pt x="157067" y="0"/>
                    </a:cubicBezTo>
                    <a:lnTo>
                      <a:pt x="157544" y="0"/>
                    </a:lnTo>
                    <a:cubicBezTo>
                      <a:pt x="157639" y="0"/>
                      <a:pt x="157829" y="0"/>
                      <a:pt x="158020" y="0"/>
                    </a:cubicBezTo>
                    <a:lnTo>
                      <a:pt x="158496" y="0"/>
                    </a:lnTo>
                    <a:cubicBezTo>
                      <a:pt x="158591" y="0"/>
                      <a:pt x="158782" y="0"/>
                      <a:pt x="158972" y="0"/>
                    </a:cubicBezTo>
                    <a:lnTo>
                      <a:pt x="159448" y="0"/>
                    </a:lnTo>
                    <a:cubicBezTo>
                      <a:pt x="159639" y="0"/>
                      <a:pt x="159734" y="0"/>
                      <a:pt x="159925" y="0"/>
                    </a:cubicBezTo>
                    <a:lnTo>
                      <a:pt x="160211" y="0"/>
                    </a:lnTo>
                    <a:cubicBezTo>
                      <a:pt x="163639" y="0"/>
                      <a:pt x="166402" y="2762"/>
                      <a:pt x="166402" y="6191"/>
                    </a:cubicBezTo>
                    <a:cubicBezTo>
                      <a:pt x="165068" y="9620"/>
                      <a:pt x="162306" y="12382"/>
                      <a:pt x="158877" y="1238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sp>
            <p:nvSpPr>
              <p:cNvPr id="91" name="Freeform: Shape 90">
                <a:extLst>
                  <a:ext uri="{FF2B5EF4-FFF2-40B4-BE49-F238E27FC236}">
                    <a16:creationId xmlns:a16="http://schemas.microsoft.com/office/drawing/2014/main" id="{757B3353-B5F9-ACD0-41C9-9E10E4514CB8}"/>
                  </a:ext>
                </a:extLst>
              </p:cNvPr>
              <p:cNvSpPr/>
              <p:nvPr/>
            </p:nvSpPr>
            <p:spPr>
              <a:xfrm>
                <a:off x="8720727" y="6672920"/>
                <a:ext cx="285750" cy="9525"/>
              </a:xfrm>
              <a:custGeom>
                <a:avLst/>
                <a:gdLst>
                  <a:gd name="connsiteX0" fmla="*/ 288226 w 285750"/>
                  <a:gd name="connsiteY0" fmla="*/ 12382 h 9525"/>
                  <a:gd name="connsiteX1" fmla="*/ 6191 w 285750"/>
                  <a:gd name="connsiteY1" fmla="*/ 12382 h 9525"/>
                  <a:gd name="connsiteX2" fmla="*/ 0 w 285750"/>
                  <a:gd name="connsiteY2" fmla="*/ 6191 h 9525"/>
                  <a:gd name="connsiteX3" fmla="*/ 6191 w 285750"/>
                  <a:gd name="connsiteY3" fmla="*/ 0 h 9525"/>
                  <a:gd name="connsiteX4" fmla="*/ 288226 w 285750"/>
                  <a:gd name="connsiteY4" fmla="*/ 0 h 9525"/>
                  <a:gd name="connsiteX5" fmla="*/ 294418 w 285750"/>
                  <a:gd name="connsiteY5" fmla="*/ 6191 h 9525"/>
                  <a:gd name="connsiteX6" fmla="*/ 288226 w 285750"/>
                  <a:gd name="connsiteY6" fmla="*/ 12382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50" h="9525">
                    <a:moveTo>
                      <a:pt x="288226" y="12382"/>
                    </a:moveTo>
                    <a:lnTo>
                      <a:pt x="6191" y="12382"/>
                    </a:lnTo>
                    <a:cubicBezTo>
                      <a:pt x="2762" y="12382"/>
                      <a:pt x="0" y="9620"/>
                      <a:pt x="0" y="6191"/>
                    </a:cubicBezTo>
                    <a:cubicBezTo>
                      <a:pt x="0" y="2763"/>
                      <a:pt x="2762" y="0"/>
                      <a:pt x="6191" y="0"/>
                    </a:cubicBezTo>
                    <a:lnTo>
                      <a:pt x="288226" y="0"/>
                    </a:lnTo>
                    <a:cubicBezTo>
                      <a:pt x="291655" y="0"/>
                      <a:pt x="294418" y="2763"/>
                      <a:pt x="294418" y="6191"/>
                    </a:cubicBezTo>
                    <a:cubicBezTo>
                      <a:pt x="294418" y="9620"/>
                      <a:pt x="291655" y="12382"/>
                      <a:pt x="288226" y="12382"/>
                    </a:cubicBezTo>
                    <a:close/>
                  </a:path>
                </a:pathLst>
              </a:custGeom>
              <a:grpFill/>
              <a:ln w="3175" cap="flat">
                <a:solidFill>
                  <a:schemeClr val="accent3"/>
                </a:solidFill>
                <a:prstDash val="solid"/>
                <a:miter/>
              </a:ln>
            </p:spPr>
            <p:txBody>
              <a:bodyPr rtlCol="0" anchor="ctr"/>
              <a:lstStyle/>
              <a:p>
                <a:pPr defTabSz="742950">
                  <a:defRPr/>
                </a:pPr>
                <a:endParaRPr lang="en-US" sz="1400">
                  <a:solidFill>
                    <a:srgbClr val="000000"/>
                  </a:solidFill>
                  <a:latin typeface="Arial"/>
                </a:endParaRPr>
              </a:p>
            </p:txBody>
          </p:sp>
        </p:grpSp>
      </p:grpSp>
      <p:grpSp>
        <p:nvGrpSpPr>
          <p:cNvPr id="95" name="Group 94">
            <a:extLst>
              <a:ext uri="{FF2B5EF4-FFF2-40B4-BE49-F238E27FC236}">
                <a16:creationId xmlns:a16="http://schemas.microsoft.com/office/drawing/2014/main" id="{CB8AB1A8-FBD7-7599-1D63-D4F1FD277448}"/>
              </a:ext>
            </a:extLst>
          </p:cNvPr>
          <p:cNvGrpSpPr/>
          <p:nvPr/>
        </p:nvGrpSpPr>
        <p:grpSpPr>
          <a:xfrm>
            <a:off x="4390521" y="2046255"/>
            <a:ext cx="741645" cy="702302"/>
            <a:chOff x="3459216" y="1472456"/>
            <a:chExt cx="912794" cy="864372"/>
          </a:xfrm>
        </p:grpSpPr>
        <p:graphicFrame>
          <p:nvGraphicFramePr>
            <p:cNvPr id="96" name="Chart 95">
              <a:extLst>
                <a:ext uri="{FF2B5EF4-FFF2-40B4-BE49-F238E27FC236}">
                  <a16:creationId xmlns:a16="http://schemas.microsoft.com/office/drawing/2014/main" id="{83FD4764-2345-8D1B-F805-6CEC9D7A4ACD}"/>
                </a:ext>
              </a:extLst>
            </p:cNvPr>
            <p:cNvGraphicFramePr/>
            <p:nvPr/>
          </p:nvGraphicFramePr>
          <p:xfrm>
            <a:off x="3459216" y="1472456"/>
            <a:ext cx="912794" cy="864372"/>
          </p:xfrm>
          <a:graphic>
            <a:graphicData uri="http://schemas.openxmlformats.org/drawingml/2006/chart">
              <c:chart xmlns:c="http://schemas.openxmlformats.org/drawingml/2006/chart" xmlns:r="http://schemas.openxmlformats.org/officeDocument/2006/relationships" r:id="rId4"/>
            </a:graphicData>
          </a:graphic>
        </p:graphicFrame>
        <p:sp>
          <p:nvSpPr>
            <p:cNvPr id="97" name="Freeform: Shape 96">
              <a:extLst>
                <a:ext uri="{FF2B5EF4-FFF2-40B4-BE49-F238E27FC236}">
                  <a16:creationId xmlns:a16="http://schemas.microsoft.com/office/drawing/2014/main" id="{229AE85A-34EE-D3F1-A169-F765B988571E}"/>
                </a:ext>
              </a:extLst>
            </p:cNvPr>
            <p:cNvSpPr/>
            <p:nvPr/>
          </p:nvSpPr>
          <p:spPr>
            <a:xfrm>
              <a:off x="3775167" y="1813671"/>
              <a:ext cx="280893" cy="181942"/>
            </a:xfrm>
            <a:custGeom>
              <a:avLst/>
              <a:gdLst>
                <a:gd name="connsiteX0" fmla="*/ 758190 w 838200"/>
                <a:gd name="connsiteY0" fmla="*/ 427577 h 542925"/>
                <a:gd name="connsiteX1" fmla="*/ 758190 w 838200"/>
                <a:gd name="connsiteY1" fmla="*/ 35814 h 542925"/>
                <a:gd name="connsiteX2" fmla="*/ 747617 w 838200"/>
                <a:gd name="connsiteY2" fmla="*/ 10382 h 542925"/>
                <a:gd name="connsiteX3" fmla="*/ 722376 w 838200"/>
                <a:gd name="connsiteY3" fmla="*/ 0 h 542925"/>
                <a:gd name="connsiteX4" fmla="*/ 124777 w 838200"/>
                <a:gd name="connsiteY4" fmla="*/ 0 h 542925"/>
                <a:gd name="connsiteX5" fmla="*/ 99441 w 838200"/>
                <a:gd name="connsiteY5" fmla="*/ 10382 h 542925"/>
                <a:gd name="connsiteX6" fmla="*/ 88963 w 838200"/>
                <a:gd name="connsiteY6" fmla="*/ 35814 h 542925"/>
                <a:gd name="connsiteX7" fmla="*/ 88963 w 838200"/>
                <a:gd name="connsiteY7" fmla="*/ 427577 h 542925"/>
                <a:gd name="connsiteX8" fmla="*/ 596265 w 838200"/>
                <a:gd name="connsiteY8" fmla="*/ 102013 h 542925"/>
                <a:gd name="connsiteX9" fmla="*/ 586359 w 838200"/>
                <a:gd name="connsiteY9" fmla="*/ 125920 h 542925"/>
                <a:gd name="connsiteX10" fmla="*/ 562451 w 838200"/>
                <a:gd name="connsiteY10" fmla="*/ 135827 h 542925"/>
                <a:gd name="connsiteX11" fmla="*/ 538543 w 838200"/>
                <a:gd name="connsiteY11" fmla="*/ 125920 h 542925"/>
                <a:gd name="connsiteX12" fmla="*/ 528637 w 838200"/>
                <a:gd name="connsiteY12" fmla="*/ 102013 h 542925"/>
                <a:gd name="connsiteX13" fmla="*/ 538543 w 838200"/>
                <a:gd name="connsiteY13" fmla="*/ 78105 h 542925"/>
                <a:gd name="connsiteX14" fmla="*/ 562451 w 838200"/>
                <a:gd name="connsiteY14" fmla="*/ 68199 h 542925"/>
                <a:gd name="connsiteX15" fmla="*/ 586359 w 838200"/>
                <a:gd name="connsiteY15" fmla="*/ 78105 h 542925"/>
                <a:gd name="connsiteX16" fmla="*/ 596265 w 838200"/>
                <a:gd name="connsiteY16" fmla="*/ 102013 h 542925"/>
                <a:gd name="connsiteX17" fmla="*/ 615029 w 838200"/>
                <a:gd name="connsiteY17" fmla="*/ 211550 h 542925"/>
                <a:gd name="connsiteX18" fmla="*/ 629126 w 838200"/>
                <a:gd name="connsiteY18" fmla="*/ 235077 h 542925"/>
                <a:gd name="connsiteX19" fmla="*/ 621601 w 838200"/>
                <a:gd name="connsiteY19" fmla="*/ 239173 h 542925"/>
                <a:gd name="connsiteX20" fmla="*/ 613982 w 838200"/>
                <a:gd name="connsiteY20" fmla="*/ 251460 h 542925"/>
                <a:gd name="connsiteX21" fmla="*/ 613982 w 838200"/>
                <a:gd name="connsiteY21" fmla="*/ 264033 h 542925"/>
                <a:gd name="connsiteX22" fmla="*/ 621601 w 838200"/>
                <a:gd name="connsiteY22" fmla="*/ 276320 h 542925"/>
                <a:gd name="connsiteX23" fmla="*/ 629126 w 838200"/>
                <a:gd name="connsiteY23" fmla="*/ 280130 h 542925"/>
                <a:gd name="connsiteX24" fmla="*/ 615029 w 838200"/>
                <a:gd name="connsiteY24" fmla="*/ 303943 h 542925"/>
                <a:gd name="connsiteX25" fmla="*/ 608171 w 838200"/>
                <a:gd name="connsiteY25" fmla="*/ 299561 h 542925"/>
                <a:gd name="connsiteX26" fmla="*/ 593598 w 838200"/>
                <a:gd name="connsiteY26" fmla="*/ 299085 h 542925"/>
                <a:gd name="connsiteX27" fmla="*/ 582740 w 838200"/>
                <a:gd name="connsiteY27" fmla="*/ 305276 h 542925"/>
                <a:gd name="connsiteX28" fmla="*/ 575977 w 838200"/>
                <a:gd name="connsiteY28" fmla="*/ 318230 h 542925"/>
                <a:gd name="connsiteX29" fmla="*/ 576167 w 838200"/>
                <a:gd name="connsiteY29" fmla="*/ 326422 h 542925"/>
                <a:gd name="connsiteX30" fmla="*/ 562451 w 838200"/>
                <a:gd name="connsiteY30" fmla="*/ 327660 h 542925"/>
                <a:gd name="connsiteX31" fmla="*/ 548640 w 838200"/>
                <a:gd name="connsiteY31" fmla="*/ 326422 h 542925"/>
                <a:gd name="connsiteX32" fmla="*/ 549021 w 838200"/>
                <a:gd name="connsiteY32" fmla="*/ 318230 h 542925"/>
                <a:gd name="connsiteX33" fmla="*/ 542258 w 838200"/>
                <a:gd name="connsiteY33" fmla="*/ 305276 h 542925"/>
                <a:gd name="connsiteX34" fmla="*/ 531400 w 838200"/>
                <a:gd name="connsiteY34" fmla="*/ 299085 h 542925"/>
                <a:gd name="connsiteX35" fmla="*/ 516922 w 838200"/>
                <a:gd name="connsiteY35" fmla="*/ 299561 h 542925"/>
                <a:gd name="connsiteX36" fmla="*/ 509873 w 838200"/>
                <a:gd name="connsiteY36" fmla="*/ 303943 h 542925"/>
                <a:gd name="connsiteX37" fmla="*/ 495967 w 838200"/>
                <a:gd name="connsiteY37" fmla="*/ 280130 h 542925"/>
                <a:gd name="connsiteX38" fmla="*/ 503396 w 838200"/>
                <a:gd name="connsiteY38" fmla="*/ 276320 h 542925"/>
                <a:gd name="connsiteX39" fmla="*/ 511111 w 838200"/>
                <a:gd name="connsiteY39" fmla="*/ 264033 h 542925"/>
                <a:gd name="connsiteX40" fmla="*/ 511111 w 838200"/>
                <a:gd name="connsiteY40" fmla="*/ 251460 h 542925"/>
                <a:gd name="connsiteX41" fmla="*/ 503396 w 838200"/>
                <a:gd name="connsiteY41" fmla="*/ 239173 h 542925"/>
                <a:gd name="connsiteX42" fmla="*/ 495967 w 838200"/>
                <a:gd name="connsiteY42" fmla="*/ 235077 h 542925"/>
                <a:gd name="connsiteX43" fmla="*/ 509873 w 838200"/>
                <a:gd name="connsiteY43" fmla="*/ 211550 h 542925"/>
                <a:gd name="connsiteX44" fmla="*/ 516922 w 838200"/>
                <a:gd name="connsiteY44" fmla="*/ 215837 h 542925"/>
                <a:gd name="connsiteX45" fmla="*/ 531400 w 838200"/>
                <a:gd name="connsiteY45" fmla="*/ 216408 h 542925"/>
                <a:gd name="connsiteX46" fmla="*/ 542258 w 838200"/>
                <a:gd name="connsiteY46" fmla="*/ 210122 h 542925"/>
                <a:gd name="connsiteX47" fmla="*/ 549021 w 838200"/>
                <a:gd name="connsiteY47" fmla="*/ 197263 h 542925"/>
                <a:gd name="connsiteX48" fmla="*/ 548640 w 838200"/>
                <a:gd name="connsiteY48" fmla="*/ 188881 h 542925"/>
                <a:gd name="connsiteX49" fmla="*/ 562451 w 838200"/>
                <a:gd name="connsiteY49" fmla="*/ 187547 h 542925"/>
                <a:gd name="connsiteX50" fmla="*/ 576167 w 838200"/>
                <a:gd name="connsiteY50" fmla="*/ 188881 h 542925"/>
                <a:gd name="connsiteX51" fmla="*/ 575977 w 838200"/>
                <a:gd name="connsiteY51" fmla="*/ 197072 h 542925"/>
                <a:gd name="connsiteX52" fmla="*/ 582740 w 838200"/>
                <a:gd name="connsiteY52" fmla="*/ 209931 h 542925"/>
                <a:gd name="connsiteX53" fmla="*/ 593598 w 838200"/>
                <a:gd name="connsiteY53" fmla="*/ 216218 h 542925"/>
                <a:gd name="connsiteX54" fmla="*/ 608171 w 838200"/>
                <a:gd name="connsiteY54" fmla="*/ 215741 h 542925"/>
                <a:gd name="connsiteX55" fmla="*/ 615029 w 838200"/>
                <a:gd name="connsiteY55" fmla="*/ 211550 h 542925"/>
                <a:gd name="connsiteX56" fmla="*/ 578929 w 838200"/>
                <a:gd name="connsiteY56" fmla="*/ 258127 h 542925"/>
                <a:gd name="connsiteX57" fmla="*/ 562261 w 838200"/>
                <a:gd name="connsiteY57" fmla="*/ 258127 h 542925"/>
                <a:gd name="connsiteX58" fmla="*/ 562261 w 838200"/>
                <a:gd name="connsiteY58" fmla="*/ 274415 h 542925"/>
                <a:gd name="connsiteX59" fmla="*/ 545973 w 838200"/>
                <a:gd name="connsiteY59" fmla="*/ 258127 h 542925"/>
                <a:gd name="connsiteX60" fmla="*/ 562261 w 838200"/>
                <a:gd name="connsiteY60" fmla="*/ 258127 h 542925"/>
                <a:gd name="connsiteX61" fmla="*/ 562261 w 838200"/>
                <a:gd name="connsiteY61" fmla="*/ 241554 h 542925"/>
                <a:gd name="connsiteX62" fmla="*/ 338900 w 838200"/>
                <a:gd name="connsiteY62" fmla="*/ 99060 h 542925"/>
                <a:gd name="connsiteX63" fmla="*/ 353949 w 838200"/>
                <a:gd name="connsiteY63" fmla="*/ 99060 h 542925"/>
                <a:gd name="connsiteX64" fmla="*/ 354806 w 838200"/>
                <a:gd name="connsiteY64" fmla="*/ 99060 h 542925"/>
                <a:gd name="connsiteX65" fmla="*/ 368713 w 838200"/>
                <a:gd name="connsiteY65" fmla="*/ 90011 h 542925"/>
                <a:gd name="connsiteX66" fmla="*/ 378809 w 838200"/>
                <a:gd name="connsiteY66" fmla="*/ 68199 h 542925"/>
                <a:gd name="connsiteX67" fmla="*/ 401860 w 838200"/>
                <a:gd name="connsiteY67" fmla="*/ 76771 h 542925"/>
                <a:gd name="connsiteX68" fmla="*/ 423291 w 838200"/>
                <a:gd name="connsiteY68" fmla="*/ 89535 h 542925"/>
                <a:gd name="connsiteX69" fmla="*/ 412242 w 838200"/>
                <a:gd name="connsiteY69" fmla="*/ 111633 h 542925"/>
                <a:gd name="connsiteX70" fmla="*/ 414052 w 838200"/>
                <a:gd name="connsiteY70" fmla="*/ 127921 h 542925"/>
                <a:gd name="connsiteX71" fmla="*/ 414528 w 838200"/>
                <a:gd name="connsiteY71" fmla="*/ 128683 h 542925"/>
                <a:gd name="connsiteX72" fmla="*/ 423958 w 838200"/>
                <a:gd name="connsiteY72" fmla="*/ 140494 h 542925"/>
                <a:gd name="connsiteX73" fmla="*/ 424434 w 838200"/>
                <a:gd name="connsiteY73" fmla="*/ 141065 h 542925"/>
                <a:gd name="connsiteX74" fmla="*/ 440055 w 838200"/>
                <a:gd name="connsiteY74" fmla="*/ 146399 h 542925"/>
                <a:gd name="connsiteX75" fmla="*/ 463867 w 838200"/>
                <a:gd name="connsiteY75" fmla="*/ 140684 h 542925"/>
                <a:gd name="connsiteX76" fmla="*/ 467487 w 838200"/>
                <a:gd name="connsiteY76" fmla="*/ 149828 h 542925"/>
                <a:gd name="connsiteX77" fmla="*/ 475012 w 838200"/>
                <a:gd name="connsiteY77" fmla="*/ 188595 h 542925"/>
                <a:gd name="connsiteX78" fmla="*/ 450628 w 838200"/>
                <a:gd name="connsiteY78" fmla="*/ 193834 h 542925"/>
                <a:gd name="connsiteX79" fmla="*/ 438912 w 838200"/>
                <a:gd name="connsiteY79" fmla="*/ 205359 h 542925"/>
                <a:gd name="connsiteX80" fmla="*/ 438722 w 838200"/>
                <a:gd name="connsiteY80" fmla="*/ 206216 h 542925"/>
                <a:gd name="connsiteX81" fmla="*/ 435292 w 838200"/>
                <a:gd name="connsiteY81" fmla="*/ 220885 h 542925"/>
                <a:gd name="connsiteX82" fmla="*/ 435197 w 838200"/>
                <a:gd name="connsiteY82" fmla="*/ 221742 h 542925"/>
                <a:gd name="connsiteX83" fmla="*/ 440912 w 838200"/>
                <a:gd name="connsiteY83" fmla="*/ 237077 h 542925"/>
                <a:gd name="connsiteX84" fmla="*/ 460058 w 838200"/>
                <a:gd name="connsiteY84" fmla="*/ 252031 h 542925"/>
                <a:gd name="connsiteX85" fmla="*/ 429577 w 838200"/>
                <a:gd name="connsiteY85" fmla="*/ 290703 h 542925"/>
                <a:gd name="connsiteX86" fmla="*/ 410147 w 838200"/>
                <a:gd name="connsiteY86" fmla="*/ 274892 h 542925"/>
                <a:gd name="connsiteX87" fmla="*/ 393954 w 838200"/>
                <a:gd name="connsiteY87" fmla="*/ 272891 h 542925"/>
                <a:gd name="connsiteX88" fmla="*/ 393001 w 838200"/>
                <a:gd name="connsiteY88" fmla="*/ 273272 h 542925"/>
                <a:gd name="connsiteX89" fmla="*/ 379667 w 838200"/>
                <a:gd name="connsiteY89" fmla="*/ 279845 h 542925"/>
                <a:gd name="connsiteX90" fmla="*/ 378904 w 838200"/>
                <a:gd name="connsiteY90" fmla="*/ 280225 h 542925"/>
                <a:gd name="connsiteX91" fmla="*/ 370237 w 838200"/>
                <a:gd name="connsiteY91" fmla="*/ 294323 h 542925"/>
                <a:gd name="connsiteX92" fmla="*/ 370427 w 838200"/>
                <a:gd name="connsiteY92" fmla="*/ 318707 h 542925"/>
                <a:gd name="connsiteX93" fmla="*/ 321374 w 838200"/>
                <a:gd name="connsiteY93" fmla="*/ 318611 h 542925"/>
                <a:gd name="connsiteX94" fmla="*/ 321564 w 838200"/>
                <a:gd name="connsiteY94" fmla="*/ 293942 h 542925"/>
                <a:gd name="connsiteX95" fmla="*/ 312896 w 838200"/>
                <a:gd name="connsiteY95" fmla="*/ 279845 h 542925"/>
                <a:gd name="connsiteX96" fmla="*/ 312134 w 838200"/>
                <a:gd name="connsiteY96" fmla="*/ 279368 h 542925"/>
                <a:gd name="connsiteX97" fmla="*/ 298799 w 838200"/>
                <a:gd name="connsiteY97" fmla="*/ 272891 h 542925"/>
                <a:gd name="connsiteX98" fmla="*/ 297847 w 838200"/>
                <a:gd name="connsiteY98" fmla="*/ 272510 h 542925"/>
                <a:gd name="connsiteX99" fmla="*/ 281654 w 838200"/>
                <a:gd name="connsiteY99" fmla="*/ 274701 h 542925"/>
                <a:gd name="connsiteX100" fmla="*/ 262890 w 838200"/>
                <a:gd name="connsiteY100" fmla="*/ 289941 h 542925"/>
                <a:gd name="connsiteX101" fmla="*/ 232505 w 838200"/>
                <a:gd name="connsiteY101" fmla="*/ 251650 h 542925"/>
                <a:gd name="connsiteX102" fmla="*/ 251650 w 838200"/>
                <a:gd name="connsiteY102" fmla="*/ 236601 h 542925"/>
                <a:gd name="connsiteX103" fmla="*/ 257270 w 838200"/>
                <a:gd name="connsiteY103" fmla="*/ 221266 h 542925"/>
                <a:gd name="connsiteX104" fmla="*/ 257175 w 838200"/>
                <a:gd name="connsiteY104" fmla="*/ 220313 h 542925"/>
                <a:gd name="connsiteX105" fmla="*/ 253841 w 838200"/>
                <a:gd name="connsiteY105" fmla="*/ 205835 h 542925"/>
                <a:gd name="connsiteX106" fmla="*/ 253651 w 838200"/>
                <a:gd name="connsiteY106" fmla="*/ 204978 h 542925"/>
                <a:gd name="connsiteX107" fmla="*/ 241840 w 838200"/>
                <a:gd name="connsiteY107" fmla="*/ 193643 h 542925"/>
                <a:gd name="connsiteX108" fmla="*/ 217932 w 838200"/>
                <a:gd name="connsiteY108" fmla="*/ 188500 h 542925"/>
                <a:gd name="connsiteX109" fmla="*/ 229076 w 838200"/>
                <a:gd name="connsiteY109" fmla="*/ 140780 h 542925"/>
                <a:gd name="connsiteX110" fmla="*/ 252889 w 838200"/>
                <a:gd name="connsiteY110" fmla="*/ 146494 h 542925"/>
                <a:gd name="connsiteX111" fmla="*/ 268510 w 838200"/>
                <a:gd name="connsiteY111" fmla="*/ 141256 h 542925"/>
                <a:gd name="connsiteX112" fmla="*/ 269081 w 838200"/>
                <a:gd name="connsiteY112" fmla="*/ 140399 h 542925"/>
                <a:gd name="connsiteX113" fmla="*/ 278225 w 838200"/>
                <a:gd name="connsiteY113" fmla="*/ 128873 h 542925"/>
                <a:gd name="connsiteX114" fmla="*/ 278701 w 838200"/>
                <a:gd name="connsiteY114" fmla="*/ 128206 h 542925"/>
                <a:gd name="connsiteX115" fmla="*/ 280225 w 838200"/>
                <a:gd name="connsiteY115" fmla="*/ 111919 h 542925"/>
                <a:gd name="connsiteX116" fmla="*/ 269272 w 838200"/>
                <a:gd name="connsiteY116" fmla="*/ 89630 h 542925"/>
                <a:gd name="connsiteX117" fmla="*/ 303943 w 838200"/>
                <a:gd name="connsiteY117" fmla="*/ 71438 h 542925"/>
                <a:gd name="connsiteX118" fmla="*/ 313944 w 838200"/>
                <a:gd name="connsiteY118" fmla="*/ 68390 h 542925"/>
                <a:gd name="connsiteX119" fmla="*/ 324041 w 838200"/>
                <a:gd name="connsiteY119" fmla="*/ 90011 h 542925"/>
                <a:gd name="connsiteX120" fmla="*/ 337852 w 838200"/>
                <a:gd name="connsiteY120" fmla="*/ 99060 h 542925"/>
                <a:gd name="connsiteX121" fmla="*/ 338900 w 838200"/>
                <a:gd name="connsiteY121" fmla="*/ 99060 h 542925"/>
                <a:gd name="connsiteX122" fmla="*/ 321469 w 838200"/>
                <a:gd name="connsiteY122" fmla="*/ 149543 h 542925"/>
                <a:gd name="connsiteX123" fmla="*/ 346710 w 838200"/>
                <a:gd name="connsiteY123" fmla="*/ 142970 h 542925"/>
                <a:gd name="connsiteX124" fmla="*/ 371380 w 838200"/>
                <a:gd name="connsiteY124" fmla="*/ 149543 h 542925"/>
                <a:gd name="connsiteX125" fmla="*/ 381667 w 838200"/>
                <a:gd name="connsiteY125" fmla="*/ 157639 h 542925"/>
                <a:gd name="connsiteX126" fmla="*/ 396335 w 838200"/>
                <a:gd name="connsiteY126" fmla="*/ 192500 h 542925"/>
                <a:gd name="connsiteX127" fmla="*/ 381667 w 838200"/>
                <a:gd name="connsiteY127" fmla="*/ 227648 h 542925"/>
                <a:gd name="connsiteX128" fmla="*/ 371380 w 838200"/>
                <a:gd name="connsiteY128" fmla="*/ 235458 h 542925"/>
                <a:gd name="connsiteX129" fmla="*/ 346710 w 838200"/>
                <a:gd name="connsiteY129" fmla="*/ 242030 h 542925"/>
                <a:gd name="connsiteX130" fmla="*/ 321659 w 838200"/>
                <a:gd name="connsiteY130" fmla="*/ 235458 h 542925"/>
                <a:gd name="connsiteX131" fmla="*/ 311277 w 838200"/>
                <a:gd name="connsiteY131" fmla="*/ 227648 h 542925"/>
                <a:gd name="connsiteX132" fmla="*/ 296799 w 838200"/>
                <a:gd name="connsiteY132" fmla="*/ 192500 h 542925"/>
                <a:gd name="connsiteX133" fmla="*/ 311277 w 838200"/>
                <a:gd name="connsiteY133" fmla="*/ 157639 h 542925"/>
                <a:gd name="connsiteX134" fmla="*/ 321469 w 838200"/>
                <a:gd name="connsiteY134" fmla="*/ 149543 h 542925"/>
                <a:gd name="connsiteX135" fmla="*/ 369284 w 838200"/>
                <a:gd name="connsiteY135" fmla="*/ 477488 h 542925"/>
                <a:gd name="connsiteX136" fmla="*/ 477774 w 838200"/>
                <a:gd name="connsiteY136" fmla="*/ 477488 h 542925"/>
                <a:gd name="connsiteX137" fmla="*/ 319850 w 838200"/>
                <a:gd name="connsiteY137" fmla="*/ 496062 h 542925"/>
                <a:gd name="connsiteX138" fmla="*/ 314134 w 838200"/>
                <a:gd name="connsiteY138" fmla="*/ 477584 h 542925"/>
                <a:gd name="connsiteX139" fmla="*/ 0 w 838200"/>
                <a:gd name="connsiteY139" fmla="*/ 477584 h 542925"/>
                <a:gd name="connsiteX140" fmla="*/ 0 w 838200"/>
                <a:gd name="connsiteY140" fmla="*/ 488537 h 542925"/>
                <a:gd name="connsiteX141" fmla="*/ 17717 w 838200"/>
                <a:gd name="connsiteY141" fmla="*/ 531305 h 542925"/>
                <a:gd name="connsiteX142" fmla="*/ 60579 w 838200"/>
                <a:gd name="connsiteY142" fmla="*/ 549212 h 542925"/>
                <a:gd name="connsiteX143" fmla="*/ 786289 w 838200"/>
                <a:gd name="connsiteY143" fmla="*/ 549212 h 542925"/>
                <a:gd name="connsiteX144" fmla="*/ 829056 w 838200"/>
                <a:gd name="connsiteY144" fmla="*/ 531305 h 542925"/>
                <a:gd name="connsiteX145" fmla="*/ 846963 w 838200"/>
                <a:gd name="connsiteY145" fmla="*/ 488537 h 542925"/>
                <a:gd name="connsiteX146" fmla="*/ 846963 w 838200"/>
                <a:gd name="connsiteY146" fmla="*/ 477584 h 542925"/>
                <a:gd name="connsiteX147" fmla="*/ 532257 w 838200"/>
                <a:gd name="connsiteY147" fmla="*/ 477584 h 542925"/>
                <a:gd name="connsiteX148" fmla="*/ 526542 w 838200"/>
                <a:gd name="connsiteY148" fmla="*/ 496062 h 542925"/>
                <a:gd name="connsiteX149" fmla="*/ 709422 w 838200"/>
                <a:gd name="connsiteY149" fmla="*/ 396145 h 542925"/>
                <a:gd name="connsiteX150" fmla="*/ 137732 w 838200"/>
                <a:gd name="connsiteY150" fmla="*/ 396145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838200" h="542925">
                  <a:moveTo>
                    <a:pt x="758190" y="427577"/>
                  </a:moveTo>
                  <a:lnTo>
                    <a:pt x="758190" y="35814"/>
                  </a:lnTo>
                  <a:cubicBezTo>
                    <a:pt x="758190" y="25908"/>
                    <a:pt x="754666" y="17431"/>
                    <a:pt x="747617" y="10382"/>
                  </a:cubicBezTo>
                  <a:cubicBezTo>
                    <a:pt x="740664" y="3429"/>
                    <a:pt x="732282" y="0"/>
                    <a:pt x="722376" y="0"/>
                  </a:cubicBezTo>
                  <a:lnTo>
                    <a:pt x="124777" y="0"/>
                  </a:lnTo>
                  <a:cubicBezTo>
                    <a:pt x="114872" y="0"/>
                    <a:pt x="106394" y="3429"/>
                    <a:pt x="99441" y="10382"/>
                  </a:cubicBezTo>
                  <a:cubicBezTo>
                    <a:pt x="92488" y="17431"/>
                    <a:pt x="88963" y="25908"/>
                    <a:pt x="88963" y="35814"/>
                  </a:cubicBezTo>
                  <a:lnTo>
                    <a:pt x="88963" y="427577"/>
                  </a:lnTo>
                  <a:moveTo>
                    <a:pt x="596265" y="102013"/>
                  </a:moveTo>
                  <a:cubicBezTo>
                    <a:pt x="596265" y="111347"/>
                    <a:pt x="592931" y="119348"/>
                    <a:pt x="586359" y="125920"/>
                  </a:cubicBezTo>
                  <a:cubicBezTo>
                    <a:pt x="579787" y="132493"/>
                    <a:pt x="571786" y="135827"/>
                    <a:pt x="562451" y="135827"/>
                  </a:cubicBezTo>
                  <a:cubicBezTo>
                    <a:pt x="553117" y="135827"/>
                    <a:pt x="545116" y="132493"/>
                    <a:pt x="538543" y="125920"/>
                  </a:cubicBezTo>
                  <a:cubicBezTo>
                    <a:pt x="531971" y="119348"/>
                    <a:pt x="528637" y="111347"/>
                    <a:pt x="528637" y="102013"/>
                  </a:cubicBezTo>
                  <a:cubicBezTo>
                    <a:pt x="528637" y="92678"/>
                    <a:pt x="531971" y="84677"/>
                    <a:pt x="538543" y="78105"/>
                  </a:cubicBezTo>
                  <a:cubicBezTo>
                    <a:pt x="545116" y="71533"/>
                    <a:pt x="553117" y="68199"/>
                    <a:pt x="562451" y="68199"/>
                  </a:cubicBezTo>
                  <a:cubicBezTo>
                    <a:pt x="571786" y="68199"/>
                    <a:pt x="579787" y="71533"/>
                    <a:pt x="586359" y="78105"/>
                  </a:cubicBezTo>
                  <a:cubicBezTo>
                    <a:pt x="592931" y="84677"/>
                    <a:pt x="596265" y="92678"/>
                    <a:pt x="596265" y="102013"/>
                  </a:cubicBezTo>
                  <a:close/>
                  <a:moveTo>
                    <a:pt x="615029" y="211550"/>
                  </a:moveTo>
                  <a:cubicBezTo>
                    <a:pt x="621506" y="218694"/>
                    <a:pt x="626174" y="226504"/>
                    <a:pt x="629126" y="235077"/>
                  </a:cubicBezTo>
                  <a:lnTo>
                    <a:pt x="621601" y="239173"/>
                  </a:lnTo>
                  <a:cubicBezTo>
                    <a:pt x="616649" y="242316"/>
                    <a:pt x="614077" y="246412"/>
                    <a:pt x="613982" y="251460"/>
                  </a:cubicBezTo>
                  <a:lnTo>
                    <a:pt x="613982" y="264033"/>
                  </a:lnTo>
                  <a:cubicBezTo>
                    <a:pt x="614077" y="269081"/>
                    <a:pt x="616553" y="273177"/>
                    <a:pt x="621601" y="276320"/>
                  </a:cubicBezTo>
                  <a:lnTo>
                    <a:pt x="629126" y="280130"/>
                  </a:lnTo>
                  <a:cubicBezTo>
                    <a:pt x="626174" y="288798"/>
                    <a:pt x="621506" y="296704"/>
                    <a:pt x="615029" y="303943"/>
                  </a:cubicBezTo>
                  <a:lnTo>
                    <a:pt x="608171" y="299561"/>
                  </a:lnTo>
                  <a:cubicBezTo>
                    <a:pt x="602933" y="296799"/>
                    <a:pt x="598075" y="296609"/>
                    <a:pt x="593598" y="299085"/>
                  </a:cubicBezTo>
                  <a:lnTo>
                    <a:pt x="582740" y="305276"/>
                  </a:lnTo>
                  <a:cubicBezTo>
                    <a:pt x="578453" y="307943"/>
                    <a:pt x="576167" y="312230"/>
                    <a:pt x="575977" y="318230"/>
                  </a:cubicBezTo>
                  <a:lnTo>
                    <a:pt x="576167" y="326422"/>
                  </a:lnTo>
                  <a:cubicBezTo>
                    <a:pt x="571786" y="327184"/>
                    <a:pt x="567214" y="327660"/>
                    <a:pt x="562451" y="327660"/>
                  </a:cubicBezTo>
                  <a:cubicBezTo>
                    <a:pt x="557689" y="327660"/>
                    <a:pt x="553117" y="327279"/>
                    <a:pt x="548640" y="326422"/>
                  </a:cubicBezTo>
                  <a:lnTo>
                    <a:pt x="549021" y="318230"/>
                  </a:lnTo>
                  <a:cubicBezTo>
                    <a:pt x="548831" y="312230"/>
                    <a:pt x="546544" y="307943"/>
                    <a:pt x="542258" y="305276"/>
                  </a:cubicBezTo>
                  <a:lnTo>
                    <a:pt x="531400" y="299085"/>
                  </a:lnTo>
                  <a:cubicBezTo>
                    <a:pt x="526923" y="296609"/>
                    <a:pt x="522160" y="296799"/>
                    <a:pt x="516922" y="299561"/>
                  </a:cubicBezTo>
                  <a:lnTo>
                    <a:pt x="509873" y="303943"/>
                  </a:lnTo>
                  <a:cubicBezTo>
                    <a:pt x="503492" y="296704"/>
                    <a:pt x="498824" y="288798"/>
                    <a:pt x="495967" y="280130"/>
                  </a:cubicBezTo>
                  <a:lnTo>
                    <a:pt x="503396" y="276320"/>
                  </a:lnTo>
                  <a:cubicBezTo>
                    <a:pt x="508444" y="273177"/>
                    <a:pt x="511016" y="269081"/>
                    <a:pt x="511111" y="264033"/>
                  </a:cubicBezTo>
                  <a:lnTo>
                    <a:pt x="511111" y="251460"/>
                  </a:lnTo>
                  <a:cubicBezTo>
                    <a:pt x="511016" y="246412"/>
                    <a:pt x="508444" y="242316"/>
                    <a:pt x="503396" y="239173"/>
                  </a:cubicBezTo>
                  <a:lnTo>
                    <a:pt x="495967" y="235077"/>
                  </a:lnTo>
                  <a:cubicBezTo>
                    <a:pt x="498824" y="226504"/>
                    <a:pt x="503492" y="218599"/>
                    <a:pt x="509873" y="211550"/>
                  </a:cubicBezTo>
                  <a:lnTo>
                    <a:pt x="516922" y="215837"/>
                  </a:lnTo>
                  <a:cubicBezTo>
                    <a:pt x="522160" y="218599"/>
                    <a:pt x="527018" y="218885"/>
                    <a:pt x="531400" y="216408"/>
                  </a:cubicBezTo>
                  <a:lnTo>
                    <a:pt x="542258" y="210122"/>
                  </a:lnTo>
                  <a:cubicBezTo>
                    <a:pt x="546544" y="207454"/>
                    <a:pt x="548831" y="203168"/>
                    <a:pt x="549021" y="197263"/>
                  </a:cubicBezTo>
                  <a:lnTo>
                    <a:pt x="548640" y="188881"/>
                  </a:lnTo>
                  <a:cubicBezTo>
                    <a:pt x="553117" y="188024"/>
                    <a:pt x="557689" y="187643"/>
                    <a:pt x="562451" y="187547"/>
                  </a:cubicBezTo>
                  <a:cubicBezTo>
                    <a:pt x="567214" y="187547"/>
                    <a:pt x="571786" y="188024"/>
                    <a:pt x="576167" y="188881"/>
                  </a:cubicBezTo>
                  <a:lnTo>
                    <a:pt x="575977" y="197072"/>
                  </a:lnTo>
                  <a:cubicBezTo>
                    <a:pt x="576167" y="202978"/>
                    <a:pt x="578453" y="207264"/>
                    <a:pt x="582740" y="209931"/>
                  </a:cubicBezTo>
                  <a:lnTo>
                    <a:pt x="593598" y="216218"/>
                  </a:lnTo>
                  <a:cubicBezTo>
                    <a:pt x="598075" y="218694"/>
                    <a:pt x="602837" y="218503"/>
                    <a:pt x="608171" y="215741"/>
                  </a:cubicBezTo>
                  <a:lnTo>
                    <a:pt x="615029" y="211550"/>
                  </a:lnTo>
                  <a:close/>
                  <a:moveTo>
                    <a:pt x="578929" y="258127"/>
                  </a:moveTo>
                  <a:lnTo>
                    <a:pt x="562261" y="258127"/>
                  </a:lnTo>
                  <a:lnTo>
                    <a:pt x="562261" y="274415"/>
                  </a:lnTo>
                  <a:moveTo>
                    <a:pt x="545973" y="258127"/>
                  </a:moveTo>
                  <a:lnTo>
                    <a:pt x="562261" y="258127"/>
                  </a:lnTo>
                  <a:lnTo>
                    <a:pt x="562261" y="241554"/>
                  </a:lnTo>
                  <a:moveTo>
                    <a:pt x="338900" y="99060"/>
                  </a:moveTo>
                  <a:lnTo>
                    <a:pt x="353949" y="99060"/>
                  </a:lnTo>
                  <a:cubicBezTo>
                    <a:pt x="354235" y="99060"/>
                    <a:pt x="354520" y="99060"/>
                    <a:pt x="354806" y="99060"/>
                  </a:cubicBezTo>
                  <a:cubicBezTo>
                    <a:pt x="361664" y="98393"/>
                    <a:pt x="366236" y="95345"/>
                    <a:pt x="368713" y="90011"/>
                  </a:cubicBezTo>
                  <a:lnTo>
                    <a:pt x="378809" y="68199"/>
                  </a:lnTo>
                  <a:cubicBezTo>
                    <a:pt x="386525" y="70294"/>
                    <a:pt x="394240" y="73152"/>
                    <a:pt x="401860" y="76771"/>
                  </a:cubicBezTo>
                  <a:cubicBezTo>
                    <a:pt x="409575" y="80486"/>
                    <a:pt x="416719" y="84773"/>
                    <a:pt x="423291" y="89535"/>
                  </a:cubicBezTo>
                  <a:lnTo>
                    <a:pt x="412242" y="111633"/>
                  </a:lnTo>
                  <a:cubicBezTo>
                    <a:pt x="409670" y="116777"/>
                    <a:pt x="410242" y="122301"/>
                    <a:pt x="414052" y="127921"/>
                  </a:cubicBezTo>
                  <a:cubicBezTo>
                    <a:pt x="414242" y="128206"/>
                    <a:pt x="414337" y="128397"/>
                    <a:pt x="414528" y="128683"/>
                  </a:cubicBezTo>
                  <a:lnTo>
                    <a:pt x="423958" y="140494"/>
                  </a:lnTo>
                  <a:cubicBezTo>
                    <a:pt x="424148" y="140684"/>
                    <a:pt x="424243" y="140875"/>
                    <a:pt x="424434" y="141065"/>
                  </a:cubicBezTo>
                  <a:cubicBezTo>
                    <a:pt x="429197" y="146018"/>
                    <a:pt x="434340" y="147828"/>
                    <a:pt x="440055" y="146399"/>
                  </a:cubicBezTo>
                  <a:lnTo>
                    <a:pt x="463867" y="140684"/>
                  </a:lnTo>
                  <a:cubicBezTo>
                    <a:pt x="465106" y="143637"/>
                    <a:pt x="466344" y="146685"/>
                    <a:pt x="467487" y="149828"/>
                  </a:cubicBezTo>
                  <a:cubicBezTo>
                    <a:pt x="472059" y="162878"/>
                    <a:pt x="474535" y="175831"/>
                    <a:pt x="475012" y="188595"/>
                  </a:cubicBezTo>
                  <a:lnTo>
                    <a:pt x="450628" y="193834"/>
                  </a:lnTo>
                  <a:cubicBezTo>
                    <a:pt x="444913" y="195072"/>
                    <a:pt x="441103" y="198882"/>
                    <a:pt x="438912" y="205359"/>
                  </a:cubicBezTo>
                  <a:cubicBezTo>
                    <a:pt x="438817" y="205645"/>
                    <a:pt x="438722" y="205930"/>
                    <a:pt x="438722" y="206216"/>
                  </a:cubicBezTo>
                  <a:lnTo>
                    <a:pt x="435292" y="220885"/>
                  </a:lnTo>
                  <a:cubicBezTo>
                    <a:pt x="435197" y="221171"/>
                    <a:pt x="435197" y="221456"/>
                    <a:pt x="435197" y="221742"/>
                  </a:cubicBezTo>
                  <a:cubicBezTo>
                    <a:pt x="434340" y="228505"/>
                    <a:pt x="436245" y="233553"/>
                    <a:pt x="440912" y="237077"/>
                  </a:cubicBezTo>
                  <a:lnTo>
                    <a:pt x="460058" y="252031"/>
                  </a:lnTo>
                  <a:cubicBezTo>
                    <a:pt x="452057" y="267367"/>
                    <a:pt x="441960" y="280321"/>
                    <a:pt x="429577" y="290703"/>
                  </a:cubicBezTo>
                  <a:lnTo>
                    <a:pt x="410147" y="274892"/>
                  </a:lnTo>
                  <a:cubicBezTo>
                    <a:pt x="405670" y="271177"/>
                    <a:pt x="400336" y="270510"/>
                    <a:pt x="393954" y="272891"/>
                  </a:cubicBezTo>
                  <a:cubicBezTo>
                    <a:pt x="393668" y="272987"/>
                    <a:pt x="393287" y="273082"/>
                    <a:pt x="393001" y="273272"/>
                  </a:cubicBezTo>
                  <a:lnTo>
                    <a:pt x="379667" y="279845"/>
                  </a:lnTo>
                  <a:cubicBezTo>
                    <a:pt x="379381" y="279940"/>
                    <a:pt x="379190" y="280035"/>
                    <a:pt x="378904" y="280225"/>
                  </a:cubicBezTo>
                  <a:cubicBezTo>
                    <a:pt x="372999" y="283750"/>
                    <a:pt x="370142" y="288417"/>
                    <a:pt x="370237" y="294323"/>
                  </a:cubicBezTo>
                  <a:lnTo>
                    <a:pt x="370427" y="318707"/>
                  </a:lnTo>
                  <a:cubicBezTo>
                    <a:pt x="353854" y="322040"/>
                    <a:pt x="337566" y="322040"/>
                    <a:pt x="321374" y="318611"/>
                  </a:cubicBezTo>
                  <a:lnTo>
                    <a:pt x="321564" y="293942"/>
                  </a:lnTo>
                  <a:cubicBezTo>
                    <a:pt x="321659" y="288131"/>
                    <a:pt x="318707" y="283464"/>
                    <a:pt x="312896" y="279845"/>
                  </a:cubicBezTo>
                  <a:cubicBezTo>
                    <a:pt x="312706" y="279654"/>
                    <a:pt x="312420" y="279559"/>
                    <a:pt x="312134" y="279368"/>
                  </a:cubicBezTo>
                  <a:lnTo>
                    <a:pt x="298799" y="272891"/>
                  </a:lnTo>
                  <a:cubicBezTo>
                    <a:pt x="298514" y="272796"/>
                    <a:pt x="298133" y="272606"/>
                    <a:pt x="297847" y="272510"/>
                  </a:cubicBezTo>
                  <a:cubicBezTo>
                    <a:pt x="291465" y="270224"/>
                    <a:pt x="286131" y="270891"/>
                    <a:pt x="281654" y="274701"/>
                  </a:cubicBezTo>
                  <a:lnTo>
                    <a:pt x="262890" y="289941"/>
                  </a:lnTo>
                  <a:cubicBezTo>
                    <a:pt x="250222" y="279368"/>
                    <a:pt x="240125" y="266605"/>
                    <a:pt x="232505" y="251650"/>
                  </a:cubicBezTo>
                  <a:lnTo>
                    <a:pt x="251650" y="236601"/>
                  </a:lnTo>
                  <a:cubicBezTo>
                    <a:pt x="256223" y="233077"/>
                    <a:pt x="258127" y="227933"/>
                    <a:pt x="257270" y="221266"/>
                  </a:cubicBezTo>
                  <a:cubicBezTo>
                    <a:pt x="257270" y="220980"/>
                    <a:pt x="257175" y="220599"/>
                    <a:pt x="257175" y="220313"/>
                  </a:cubicBezTo>
                  <a:lnTo>
                    <a:pt x="253841" y="205835"/>
                  </a:lnTo>
                  <a:cubicBezTo>
                    <a:pt x="253746" y="205550"/>
                    <a:pt x="253651" y="205264"/>
                    <a:pt x="253651" y="204978"/>
                  </a:cubicBezTo>
                  <a:cubicBezTo>
                    <a:pt x="251460" y="198596"/>
                    <a:pt x="247555" y="194786"/>
                    <a:pt x="241840" y="193643"/>
                  </a:cubicBezTo>
                  <a:lnTo>
                    <a:pt x="217932" y="188500"/>
                  </a:lnTo>
                  <a:cubicBezTo>
                    <a:pt x="218408" y="172403"/>
                    <a:pt x="222123" y="156496"/>
                    <a:pt x="229076" y="140780"/>
                  </a:cubicBezTo>
                  <a:lnTo>
                    <a:pt x="252889" y="146494"/>
                  </a:lnTo>
                  <a:cubicBezTo>
                    <a:pt x="258604" y="147923"/>
                    <a:pt x="263747" y="146114"/>
                    <a:pt x="268510" y="141256"/>
                  </a:cubicBezTo>
                  <a:cubicBezTo>
                    <a:pt x="268700" y="140970"/>
                    <a:pt x="268891" y="140684"/>
                    <a:pt x="269081" y="140399"/>
                  </a:cubicBezTo>
                  <a:lnTo>
                    <a:pt x="278225" y="128873"/>
                  </a:lnTo>
                  <a:cubicBezTo>
                    <a:pt x="278416" y="128683"/>
                    <a:pt x="278511" y="128397"/>
                    <a:pt x="278701" y="128206"/>
                  </a:cubicBezTo>
                  <a:cubicBezTo>
                    <a:pt x="282416" y="122492"/>
                    <a:pt x="282892" y="117062"/>
                    <a:pt x="280225" y="111919"/>
                  </a:cubicBezTo>
                  <a:lnTo>
                    <a:pt x="269272" y="89630"/>
                  </a:lnTo>
                  <a:cubicBezTo>
                    <a:pt x="279464" y="82010"/>
                    <a:pt x="290989" y="76009"/>
                    <a:pt x="303943" y="71438"/>
                  </a:cubicBezTo>
                  <a:cubicBezTo>
                    <a:pt x="307276" y="70294"/>
                    <a:pt x="310610" y="69247"/>
                    <a:pt x="313944" y="68390"/>
                  </a:cubicBezTo>
                  <a:lnTo>
                    <a:pt x="324041" y="90011"/>
                  </a:lnTo>
                  <a:cubicBezTo>
                    <a:pt x="326422" y="95345"/>
                    <a:pt x="331089" y="98393"/>
                    <a:pt x="337852" y="99060"/>
                  </a:cubicBezTo>
                  <a:cubicBezTo>
                    <a:pt x="338233" y="99060"/>
                    <a:pt x="338614" y="99060"/>
                    <a:pt x="338900" y="99060"/>
                  </a:cubicBezTo>
                  <a:close/>
                  <a:moveTo>
                    <a:pt x="321469" y="149543"/>
                  </a:moveTo>
                  <a:cubicBezTo>
                    <a:pt x="328993" y="145161"/>
                    <a:pt x="337375" y="142970"/>
                    <a:pt x="346710" y="142970"/>
                  </a:cubicBezTo>
                  <a:cubicBezTo>
                    <a:pt x="355854" y="142970"/>
                    <a:pt x="364045" y="145161"/>
                    <a:pt x="371380" y="149543"/>
                  </a:cubicBezTo>
                  <a:cubicBezTo>
                    <a:pt x="374999" y="151733"/>
                    <a:pt x="378428" y="154400"/>
                    <a:pt x="381667" y="157639"/>
                  </a:cubicBezTo>
                  <a:cubicBezTo>
                    <a:pt x="391382" y="167259"/>
                    <a:pt x="396240" y="178880"/>
                    <a:pt x="396335" y="192500"/>
                  </a:cubicBezTo>
                  <a:cubicBezTo>
                    <a:pt x="396240" y="206216"/>
                    <a:pt x="391382" y="217932"/>
                    <a:pt x="381667" y="227648"/>
                  </a:cubicBezTo>
                  <a:cubicBezTo>
                    <a:pt x="378428" y="230791"/>
                    <a:pt x="375094" y="233363"/>
                    <a:pt x="371380" y="235458"/>
                  </a:cubicBezTo>
                  <a:cubicBezTo>
                    <a:pt x="364045" y="239840"/>
                    <a:pt x="355854" y="242030"/>
                    <a:pt x="346710" y="242030"/>
                  </a:cubicBezTo>
                  <a:cubicBezTo>
                    <a:pt x="337471" y="242030"/>
                    <a:pt x="329089" y="239840"/>
                    <a:pt x="321659" y="235458"/>
                  </a:cubicBezTo>
                  <a:cubicBezTo>
                    <a:pt x="317944" y="233363"/>
                    <a:pt x="314516" y="230696"/>
                    <a:pt x="311277" y="227648"/>
                  </a:cubicBezTo>
                  <a:cubicBezTo>
                    <a:pt x="301561" y="217932"/>
                    <a:pt x="296799" y="206216"/>
                    <a:pt x="296799" y="192500"/>
                  </a:cubicBezTo>
                  <a:cubicBezTo>
                    <a:pt x="296799" y="178880"/>
                    <a:pt x="301657" y="167259"/>
                    <a:pt x="311277" y="157639"/>
                  </a:cubicBezTo>
                  <a:cubicBezTo>
                    <a:pt x="314420" y="154400"/>
                    <a:pt x="317849" y="151733"/>
                    <a:pt x="321469" y="149543"/>
                  </a:cubicBezTo>
                  <a:close/>
                  <a:moveTo>
                    <a:pt x="369284" y="477488"/>
                  </a:moveTo>
                  <a:lnTo>
                    <a:pt x="477774" y="477488"/>
                  </a:lnTo>
                  <a:moveTo>
                    <a:pt x="319850" y="496062"/>
                  </a:moveTo>
                  <a:lnTo>
                    <a:pt x="314134" y="477584"/>
                  </a:lnTo>
                  <a:lnTo>
                    <a:pt x="0" y="477584"/>
                  </a:lnTo>
                  <a:lnTo>
                    <a:pt x="0" y="488537"/>
                  </a:lnTo>
                  <a:cubicBezTo>
                    <a:pt x="0" y="505206"/>
                    <a:pt x="5905" y="519494"/>
                    <a:pt x="17717" y="531305"/>
                  </a:cubicBezTo>
                  <a:cubicBezTo>
                    <a:pt x="29623" y="543211"/>
                    <a:pt x="43910" y="549116"/>
                    <a:pt x="60579" y="549212"/>
                  </a:cubicBezTo>
                  <a:lnTo>
                    <a:pt x="786289" y="549212"/>
                  </a:lnTo>
                  <a:cubicBezTo>
                    <a:pt x="802958" y="549212"/>
                    <a:pt x="817245" y="543211"/>
                    <a:pt x="829056" y="531305"/>
                  </a:cubicBezTo>
                  <a:cubicBezTo>
                    <a:pt x="840962" y="519494"/>
                    <a:pt x="846868" y="505301"/>
                    <a:pt x="846963" y="488537"/>
                  </a:cubicBezTo>
                  <a:lnTo>
                    <a:pt x="846963" y="477584"/>
                  </a:lnTo>
                  <a:lnTo>
                    <a:pt x="532257" y="477584"/>
                  </a:lnTo>
                  <a:lnTo>
                    <a:pt x="526542" y="496062"/>
                  </a:lnTo>
                  <a:moveTo>
                    <a:pt x="709422" y="396145"/>
                  </a:moveTo>
                  <a:lnTo>
                    <a:pt x="137732" y="396145"/>
                  </a:lnTo>
                </a:path>
              </a:pathLst>
            </a:custGeom>
            <a:noFill/>
            <a:ln w="9525" cap="rnd">
              <a:solidFill>
                <a:schemeClr val="accent1"/>
              </a:solidFill>
              <a:prstDash val="solid"/>
              <a:round/>
            </a:ln>
          </p:spPr>
          <p:txBody>
            <a:bodyPr rtlCol="0" anchor="ctr"/>
            <a:lstStyle/>
            <a:p>
              <a:pPr defTabSz="742950">
                <a:defRPr/>
              </a:pPr>
              <a:endParaRPr lang="en-US" sz="1400">
                <a:solidFill>
                  <a:srgbClr val="000000"/>
                </a:solidFill>
                <a:latin typeface="Arial"/>
              </a:endParaRPr>
            </a:p>
          </p:txBody>
        </p:sp>
      </p:grpSp>
      <p:grpSp>
        <p:nvGrpSpPr>
          <p:cNvPr id="98" name="Group 97">
            <a:extLst>
              <a:ext uri="{FF2B5EF4-FFF2-40B4-BE49-F238E27FC236}">
                <a16:creationId xmlns:a16="http://schemas.microsoft.com/office/drawing/2014/main" id="{D18D518A-AFE4-FCEB-E7D6-DAF315E4D73F}"/>
              </a:ext>
            </a:extLst>
          </p:cNvPr>
          <p:cNvGrpSpPr/>
          <p:nvPr/>
        </p:nvGrpSpPr>
        <p:grpSpPr>
          <a:xfrm>
            <a:off x="1600778" y="2110935"/>
            <a:ext cx="741645" cy="702302"/>
            <a:chOff x="1275678" y="1472456"/>
            <a:chExt cx="912794" cy="864372"/>
          </a:xfrm>
        </p:grpSpPr>
        <p:graphicFrame>
          <p:nvGraphicFramePr>
            <p:cNvPr id="99" name="Chart 98">
              <a:extLst>
                <a:ext uri="{FF2B5EF4-FFF2-40B4-BE49-F238E27FC236}">
                  <a16:creationId xmlns:a16="http://schemas.microsoft.com/office/drawing/2014/main" id="{28D16A30-6CC4-E764-8B25-AF60E23F8F17}"/>
                </a:ext>
              </a:extLst>
            </p:cNvPr>
            <p:cNvGraphicFramePr/>
            <p:nvPr/>
          </p:nvGraphicFramePr>
          <p:xfrm>
            <a:off x="1275678" y="1472456"/>
            <a:ext cx="912794" cy="864372"/>
          </p:xfrm>
          <a:graphic>
            <a:graphicData uri="http://schemas.openxmlformats.org/drawingml/2006/chart">
              <c:chart xmlns:c="http://schemas.openxmlformats.org/drawingml/2006/chart" xmlns:r="http://schemas.openxmlformats.org/officeDocument/2006/relationships" r:id="rId5"/>
            </a:graphicData>
          </a:graphic>
        </p:graphicFrame>
        <p:grpSp>
          <p:nvGrpSpPr>
            <p:cNvPr id="100" name="Graphic 415">
              <a:extLst>
                <a:ext uri="{FF2B5EF4-FFF2-40B4-BE49-F238E27FC236}">
                  <a16:creationId xmlns:a16="http://schemas.microsoft.com/office/drawing/2014/main" id="{B200DAE7-4DEE-E2AD-D114-42EB0BF7CB62}"/>
                </a:ext>
              </a:extLst>
            </p:cNvPr>
            <p:cNvGrpSpPr/>
            <p:nvPr/>
          </p:nvGrpSpPr>
          <p:grpSpPr>
            <a:xfrm>
              <a:off x="1584748" y="1773498"/>
              <a:ext cx="294655" cy="262288"/>
              <a:chOff x="13235713" y="4235570"/>
              <a:chExt cx="419194" cy="373146"/>
            </a:xfrm>
            <a:solidFill>
              <a:srgbClr val="00338D"/>
            </a:solidFill>
          </p:grpSpPr>
          <p:sp>
            <p:nvSpPr>
              <p:cNvPr id="101" name="Freeform: Shape 100">
                <a:extLst>
                  <a:ext uri="{FF2B5EF4-FFF2-40B4-BE49-F238E27FC236}">
                    <a16:creationId xmlns:a16="http://schemas.microsoft.com/office/drawing/2014/main" id="{F8591E74-4164-0F2E-2AB6-D5EA8A541B4E}"/>
                  </a:ext>
                </a:extLst>
              </p:cNvPr>
              <p:cNvSpPr/>
              <p:nvPr/>
            </p:nvSpPr>
            <p:spPr>
              <a:xfrm>
                <a:off x="13235713" y="4235570"/>
                <a:ext cx="419194" cy="373146"/>
              </a:xfrm>
              <a:custGeom>
                <a:avLst/>
                <a:gdLst>
                  <a:gd name="connsiteX0" fmla="*/ 406491 w 419193"/>
                  <a:gd name="connsiteY0" fmla="*/ 30217 h 373146"/>
                  <a:gd name="connsiteX1" fmla="*/ 219013 w 419193"/>
                  <a:gd name="connsiteY1" fmla="*/ 30217 h 373146"/>
                  <a:gd name="connsiteX2" fmla="*/ 219013 w 419193"/>
                  <a:gd name="connsiteY2" fmla="*/ 0 h 373146"/>
                  <a:gd name="connsiteX3" fmla="*/ 206310 w 419193"/>
                  <a:gd name="connsiteY3" fmla="*/ 0 h 373146"/>
                  <a:gd name="connsiteX4" fmla="*/ 206310 w 419193"/>
                  <a:gd name="connsiteY4" fmla="*/ 30217 h 373146"/>
                  <a:gd name="connsiteX5" fmla="*/ 12703 w 419193"/>
                  <a:gd name="connsiteY5" fmla="*/ 30217 h 373146"/>
                  <a:gd name="connsiteX6" fmla="*/ 0 w 419193"/>
                  <a:gd name="connsiteY6" fmla="*/ 42920 h 373146"/>
                  <a:gd name="connsiteX7" fmla="*/ 0 w 419193"/>
                  <a:gd name="connsiteY7" fmla="*/ 60386 h 373146"/>
                  <a:gd name="connsiteX8" fmla="*/ 12703 w 419193"/>
                  <a:gd name="connsiteY8" fmla="*/ 73089 h 373146"/>
                  <a:gd name="connsiteX9" fmla="*/ 47064 w 419193"/>
                  <a:gd name="connsiteY9" fmla="*/ 73089 h 373146"/>
                  <a:gd name="connsiteX10" fmla="*/ 47064 w 419193"/>
                  <a:gd name="connsiteY10" fmla="*/ 266982 h 373146"/>
                  <a:gd name="connsiteX11" fmla="*/ 85173 w 419193"/>
                  <a:gd name="connsiteY11" fmla="*/ 305091 h 373146"/>
                  <a:gd name="connsiteX12" fmla="*/ 157293 w 419193"/>
                  <a:gd name="connsiteY12" fmla="*/ 305091 h 373146"/>
                  <a:gd name="connsiteX13" fmla="*/ 109483 w 419193"/>
                  <a:gd name="connsiteY13" fmla="*/ 365747 h 373146"/>
                  <a:gd name="connsiteX14" fmla="*/ 119454 w 419193"/>
                  <a:gd name="connsiteY14" fmla="*/ 373606 h 373146"/>
                  <a:gd name="connsiteX15" fmla="*/ 173473 w 419193"/>
                  <a:gd name="connsiteY15" fmla="*/ 305091 h 373146"/>
                  <a:gd name="connsiteX16" fmla="*/ 203245 w 419193"/>
                  <a:gd name="connsiteY16" fmla="*/ 305091 h 373146"/>
                  <a:gd name="connsiteX17" fmla="*/ 203245 w 419193"/>
                  <a:gd name="connsiteY17" fmla="*/ 339245 h 373146"/>
                  <a:gd name="connsiteX18" fmla="*/ 215948 w 419193"/>
                  <a:gd name="connsiteY18" fmla="*/ 339245 h 373146"/>
                  <a:gd name="connsiteX19" fmla="*/ 215948 w 419193"/>
                  <a:gd name="connsiteY19" fmla="*/ 305091 h 373146"/>
                  <a:gd name="connsiteX20" fmla="*/ 249500 w 419193"/>
                  <a:gd name="connsiteY20" fmla="*/ 305091 h 373146"/>
                  <a:gd name="connsiteX21" fmla="*/ 303519 w 419193"/>
                  <a:gd name="connsiteY21" fmla="*/ 373606 h 373146"/>
                  <a:gd name="connsiteX22" fmla="*/ 313490 w 419193"/>
                  <a:gd name="connsiteY22" fmla="*/ 365747 h 373146"/>
                  <a:gd name="connsiteX23" fmla="*/ 265680 w 419193"/>
                  <a:gd name="connsiteY23" fmla="*/ 305091 h 373146"/>
                  <a:gd name="connsiteX24" fmla="*/ 334021 w 419193"/>
                  <a:gd name="connsiteY24" fmla="*/ 305091 h 373146"/>
                  <a:gd name="connsiteX25" fmla="*/ 372130 w 419193"/>
                  <a:gd name="connsiteY25" fmla="*/ 266982 h 373146"/>
                  <a:gd name="connsiteX26" fmla="*/ 372130 w 419193"/>
                  <a:gd name="connsiteY26" fmla="*/ 73089 h 373146"/>
                  <a:gd name="connsiteX27" fmla="*/ 406491 w 419193"/>
                  <a:gd name="connsiteY27" fmla="*/ 73089 h 373146"/>
                  <a:gd name="connsiteX28" fmla="*/ 419194 w 419193"/>
                  <a:gd name="connsiteY28" fmla="*/ 60386 h 373146"/>
                  <a:gd name="connsiteX29" fmla="*/ 419194 w 419193"/>
                  <a:gd name="connsiteY29" fmla="*/ 42920 h 373146"/>
                  <a:gd name="connsiteX30" fmla="*/ 406491 w 419193"/>
                  <a:gd name="connsiteY30" fmla="*/ 30217 h 373146"/>
                  <a:gd name="connsiteX31" fmla="*/ 359427 w 419193"/>
                  <a:gd name="connsiteY31" fmla="*/ 266982 h 373146"/>
                  <a:gd name="connsiteX32" fmla="*/ 334021 w 419193"/>
                  <a:gd name="connsiteY32" fmla="*/ 292388 h 373146"/>
                  <a:gd name="connsiteX33" fmla="*/ 85157 w 419193"/>
                  <a:gd name="connsiteY33" fmla="*/ 292388 h 373146"/>
                  <a:gd name="connsiteX34" fmla="*/ 59751 w 419193"/>
                  <a:gd name="connsiteY34" fmla="*/ 266982 h 373146"/>
                  <a:gd name="connsiteX35" fmla="*/ 59751 w 419193"/>
                  <a:gd name="connsiteY35" fmla="*/ 73089 h 373146"/>
                  <a:gd name="connsiteX36" fmla="*/ 359427 w 419193"/>
                  <a:gd name="connsiteY36" fmla="*/ 73089 h 373146"/>
                  <a:gd name="connsiteX37" fmla="*/ 359427 w 419193"/>
                  <a:gd name="connsiteY37" fmla="*/ 266982 h 373146"/>
                  <a:gd name="connsiteX38" fmla="*/ 372130 w 419193"/>
                  <a:gd name="connsiteY38" fmla="*/ 60386 h 373146"/>
                  <a:gd name="connsiteX39" fmla="*/ 47048 w 419193"/>
                  <a:gd name="connsiteY39" fmla="*/ 60386 h 373146"/>
                  <a:gd name="connsiteX40" fmla="*/ 12703 w 419193"/>
                  <a:gd name="connsiteY40" fmla="*/ 60386 h 373146"/>
                  <a:gd name="connsiteX41" fmla="*/ 12703 w 419193"/>
                  <a:gd name="connsiteY41" fmla="*/ 42920 h 373146"/>
                  <a:gd name="connsiteX42" fmla="*/ 406491 w 419193"/>
                  <a:gd name="connsiteY42" fmla="*/ 42920 h 373146"/>
                  <a:gd name="connsiteX43" fmla="*/ 406491 w 419193"/>
                  <a:gd name="connsiteY43" fmla="*/ 60386 h 373146"/>
                  <a:gd name="connsiteX44" fmla="*/ 372130 w 419193"/>
                  <a:gd name="connsiteY44" fmla="*/ 60386 h 3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19193" h="373146">
                    <a:moveTo>
                      <a:pt x="406491" y="30217"/>
                    </a:moveTo>
                    <a:lnTo>
                      <a:pt x="219013" y="30217"/>
                    </a:lnTo>
                    <a:lnTo>
                      <a:pt x="219013" y="0"/>
                    </a:lnTo>
                    <a:lnTo>
                      <a:pt x="206310" y="0"/>
                    </a:lnTo>
                    <a:lnTo>
                      <a:pt x="206310" y="30217"/>
                    </a:lnTo>
                    <a:lnTo>
                      <a:pt x="12703" y="30217"/>
                    </a:lnTo>
                    <a:cubicBezTo>
                      <a:pt x="5700" y="30217"/>
                      <a:pt x="0" y="35917"/>
                      <a:pt x="0" y="42920"/>
                    </a:cubicBezTo>
                    <a:lnTo>
                      <a:pt x="0" y="60386"/>
                    </a:lnTo>
                    <a:cubicBezTo>
                      <a:pt x="0" y="67389"/>
                      <a:pt x="5700" y="73089"/>
                      <a:pt x="12703" y="73089"/>
                    </a:cubicBezTo>
                    <a:lnTo>
                      <a:pt x="47064" y="73089"/>
                    </a:lnTo>
                    <a:lnTo>
                      <a:pt x="47064" y="266982"/>
                    </a:lnTo>
                    <a:cubicBezTo>
                      <a:pt x="47064" y="287989"/>
                      <a:pt x="64165" y="305091"/>
                      <a:pt x="85173" y="305091"/>
                    </a:cubicBezTo>
                    <a:lnTo>
                      <a:pt x="157293" y="305091"/>
                    </a:lnTo>
                    <a:lnTo>
                      <a:pt x="109483" y="365747"/>
                    </a:lnTo>
                    <a:lnTo>
                      <a:pt x="119454" y="373606"/>
                    </a:lnTo>
                    <a:lnTo>
                      <a:pt x="173473" y="305091"/>
                    </a:lnTo>
                    <a:lnTo>
                      <a:pt x="203245" y="305091"/>
                    </a:lnTo>
                    <a:lnTo>
                      <a:pt x="203245" y="339245"/>
                    </a:lnTo>
                    <a:lnTo>
                      <a:pt x="215948" y="339245"/>
                    </a:lnTo>
                    <a:lnTo>
                      <a:pt x="215948" y="305091"/>
                    </a:lnTo>
                    <a:lnTo>
                      <a:pt x="249500" y="305091"/>
                    </a:lnTo>
                    <a:lnTo>
                      <a:pt x="303519" y="373606"/>
                    </a:lnTo>
                    <a:lnTo>
                      <a:pt x="313490" y="365747"/>
                    </a:lnTo>
                    <a:lnTo>
                      <a:pt x="265680" y="305091"/>
                    </a:lnTo>
                    <a:lnTo>
                      <a:pt x="334021" y="305091"/>
                    </a:lnTo>
                    <a:cubicBezTo>
                      <a:pt x="355029" y="305091"/>
                      <a:pt x="372130" y="287989"/>
                      <a:pt x="372130" y="266982"/>
                    </a:cubicBezTo>
                    <a:lnTo>
                      <a:pt x="372130" y="73089"/>
                    </a:lnTo>
                    <a:lnTo>
                      <a:pt x="406491" y="73089"/>
                    </a:lnTo>
                    <a:cubicBezTo>
                      <a:pt x="413493" y="73089"/>
                      <a:pt x="419194" y="67389"/>
                      <a:pt x="419194" y="60386"/>
                    </a:cubicBezTo>
                    <a:lnTo>
                      <a:pt x="419194" y="42920"/>
                    </a:lnTo>
                    <a:cubicBezTo>
                      <a:pt x="419194" y="35917"/>
                      <a:pt x="413493" y="30217"/>
                      <a:pt x="406491" y="30217"/>
                    </a:cubicBezTo>
                    <a:close/>
                    <a:moveTo>
                      <a:pt x="359427" y="266982"/>
                    </a:moveTo>
                    <a:cubicBezTo>
                      <a:pt x="359427" y="280987"/>
                      <a:pt x="348026" y="292388"/>
                      <a:pt x="334021" y="292388"/>
                    </a:cubicBezTo>
                    <a:lnTo>
                      <a:pt x="85157" y="292388"/>
                    </a:lnTo>
                    <a:cubicBezTo>
                      <a:pt x="71152" y="292388"/>
                      <a:pt x="59751" y="280987"/>
                      <a:pt x="59751" y="266982"/>
                    </a:cubicBezTo>
                    <a:lnTo>
                      <a:pt x="59751" y="73089"/>
                    </a:lnTo>
                    <a:lnTo>
                      <a:pt x="359427" y="73089"/>
                    </a:lnTo>
                    <a:lnTo>
                      <a:pt x="359427" y="266982"/>
                    </a:lnTo>
                    <a:close/>
                    <a:moveTo>
                      <a:pt x="372130" y="60386"/>
                    </a:moveTo>
                    <a:lnTo>
                      <a:pt x="47048" y="60386"/>
                    </a:lnTo>
                    <a:lnTo>
                      <a:pt x="12703" y="60386"/>
                    </a:lnTo>
                    <a:lnTo>
                      <a:pt x="12703" y="42920"/>
                    </a:lnTo>
                    <a:lnTo>
                      <a:pt x="406491" y="42920"/>
                    </a:lnTo>
                    <a:lnTo>
                      <a:pt x="406491" y="60386"/>
                    </a:lnTo>
                    <a:lnTo>
                      <a:pt x="372130" y="60386"/>
                    </a:lnTo>
                    <a:close/>
                  </a:path>
                </a:pathLst>
              </a:custGeom>
              <a:solidFill>
                <a:schemeClr val="tx2"/>
              </a:solidFill>
              <a:ln w="1588" cap="flat">
                <a:noFill/>
                <a:prstDash val="solid"/>
                <a:miter/>
              </a:ln>
            </p:spPr>
            <p:txBody>
              <a:bodyPr rtlCol="0" anchor="ctr"/>
              <a:lstStyle/>
              <a:p>
                <a:pPr defTabSz="742950">
                  <a:defRPr/>
                </a:pPr>
                <a:endParaRPr lang="en-US" sz="1400">
                  <a:solidFill>
                    <a:srgbClr val="000000"/>
                  </a:solidFill>
                  <a:latin typeface="Arial"/>
                </a:endParaRPr>
              </a:p>
            </p:txBody>
          </p:sp>
          <p:sp>
            <p:nvSpPr>
              <p:cNvPr id="102" name="Freeform: Shape 101">
                <a:extLst>
                  <a:ext uri="{FF2B5EF4-FFF2-40B4-BE49-F238E27FC236}">
                    <a16:creationId xmlns:a16="http://schemas.microsoft.com/office/drawing/2014/main" id="{12DA4338-E743-2D2E-BA4A-16A817FC47FD}"/>
                  </a:ext>
                </a:extLst>
              </p:cNvPr>
              <p:cNvSpPr/>
              <p:nvPr/>
            </p:nvSpPr>
            <p:spPr>
              <a:xfrm>
                <a:off x="13329333" y="4334673"/>
                <a:ext cx="215948" cy="155610"/>
              </a:xfrm>
              <a:custGeom>
                <a:avLst/>
                <a:gdLst>
                  <a:gd name="connsiteX0" fmla="*/ 80854 w 215948"/>
                  <a:gd name="connsiteY0" fmla="*/ 102999 h 155609"/>
                  <a:gd name="connsiteX1" fmla="*/ 181635 w 215948"/>
                  <a:gd name="connsiteY1" fmla="*/ 61159 h 155609"/>
                  <a:gd name="connsiteX2" fmla="*/ 201531 w 215948"/>
                  <a:gd name="connsiteY2" fmla="*/ 74354 h 155609"/>
                  <a:gd name="connsiteX3" fmla="*/ 205532 w 215948"/>
                  <a:gd name="connsiteY3" fmla="*/ 75561 h 155609"/>
                  <a:gd name="connsiteX4" fmla="*/ 208692 w 215948"/>
                  <a:gd name="connsiteY4" fmla="*/ 74830 h 155609"/>
                  <a:gd name="connsiteX5" fmla="*/ 212693 w 215948"/>
                  <a:gd name="connsiteY5" fmla="*/ 68828 h 155609"/>
                  <a:gd name="connsiteX6" fmla="*/ 216488 w 215948"/>
                  <a:gd name="connsiteY6" fmla="*/ 7601 h 155609"/>
                  <a:gd name="connsiteX7" fmla="*/ 213265 w 215948"/>
                  <a:gd name="connsiteY7" fmla="*/ 1186 h 155609"/>
                  <a:gd name="connsiteX8" fmla="*/ 206104 w 215948"/>
                  <a:gd name="connsiteY8" fmla="*/ 757 h 155609"/>
                  <a:gd name="connsiteX9" fmla="*/ 151211 w 215948"/>
                  <a:gd name="connsiteY9" fmla="*/ 28068 h 155609"/>
                  <a:gd name="connsiteX10" fmla="*/ 147258 w 215948"/>
                  <a:gd name="connsiteY10" fmla="*/ 34038 h 155609"/>
                  <a:gd name="connsiteX11" fmla="*/ 150465 w 215948"/>
                  <a:gd name="connsiteY11" fmla="*/ 40485 h 155609"/>
                  <a:gd name="connsiteX12" fmla="*/ 170853 w 215948"/>
                  <a:gd name="connsiteY12" fmla="*/ 53998 h 155609"/>
                  <a:gd name="connsiteX13" fmla="*/ 80885 w 215948"/>
                  <a:gd name="connsiteY13" fmla="*/ 90312 h 155609"/>
                  <a:gd name="connsiteX14" fmla="*/ 0 w 215948"/>
                  <a:gd name="connsiteY14" fmla="*/ 150809 h 155609"/>
                  <a:gd name="connsiteX15" fmla="*/ 11702 w 215948"/>
                  <a:gd name="connsiteY15" fmla="*/ 155748 h 155609"/>
                  <a:gd name="connsiteX16" fmla="*/ 80854 w 215948"/>
                  <a:gd name="connsiteY16" fmla="*/ 102999 h 155609"/>
                  <a:gd name="connsiteX17" fmla="*/ 203214 w 215948"/>
                  <a:gd name="connsiteY17" fmla="*/ 16366 h 155609"/>
                  <a:gd name="connsiteX18" fmla="*/ 200594 w 215948"/>
                  <a:gd name="connsiteY18" fmla="*/ 58491 h 155609"/>
                  <a:gd name="connsiteX19" fmla="*/ 165423 w 215948"/>
                  <a:gd name="connsiteY19" fmla="*/ 35166 h 155609"/>
                  <a:gd name="connsiteX20" fmla="*/ 203214 w 215948"/>
                  <a:gd name="connsiteY20" fmla="*/ 16366 h 1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948" h="155609">
                    <a:moveTo>
                      <a:pt x="80854" y="102999"/>
                    </a:moveTo>
                    <a:cubicBezTo>
                      <a:pt x="136730" y="102999"/>
                      <a:pt x="170679" y="72734"/>
                      <a:pt x="181635" y="61159"/>
                    </a:cubicBezTo>
                    <a:lnTo>
                      <a:pt x="201531" y="74354"/>
                    </a:lnTo>
                    <a:cubicBezTo>
                      <a:pt x="202722" y="75148"/>
                      <a:pt x="204119" y="75561"/>
                      <a:pt x="205532" y="75561"/>
                    </a:cubicBezTo>
                    <a:cubicBezTo>
                      <a:pt x="206612" y="75561"/>
                      <a:pt x="207692" y="75323"/>
                      <a:pt x="208692" y="74830"/>
                    </a:cubicBezTo>
                    <a:cubicBezTo>
                      <a:pt x="210994" y="73703"/>
                      <a:pt x="212519" y="71417"/>
                      <a:pt x="212693" y="68828"/>
                    </a:cubicBezTo>
                    <a:lnTo>
                      <a:pt x="216488" y="7601"/>
                    </a:lnTo>
                    <a:cubicBezTo>
                      <a:pt x="216631" y="5044"/>
                      <a:pt x="215409" y="2583"/>
                      <a:pt x="213265" y="1186"/>
                    </a:cubicBezTo>
                    <a:cubicBezTo>
                      <a:pt x="211137" y="-228"/>
                      <a:pt x="208390" y="-386"/>
                      <a:pt x="206104" y="757"/>
                    </a:cubicBezTo>
                    <a:lnTo>
                      <a:pt x="151211" y="28068"/>
                    </a:lnTo>
                    <a:cubicBezTo>
                      <a:pt x="148925" y="29211"/>
                      <a:pt x="147417" y="31498"/>
                      <a:pt x="147258" y="34038"/>
                    </a:cubicBezTo>
                    <a:cubicBezTo>
                      <a:pt x="147099" y="36579"/>
                      <a:pt x="148322" y="39040"/>
                      <a:pt x="150465" y="40485"/>
                    </a:cubicBezTo>
                    <a:lnTo>
                      <a:pt x="170853" y="53998"/>
                    </a:lnTo>
                    <a:cubicBezTo>
                      <a:pt x="159786" y="65033"/>
                      <a:pt x="129220" y="90312"/>
                      <a:pt x="80885" y="90312"/>
                    </a:cubicBezTo>
                    <a:cubicBezTo>
                      <a:pt x="26152" y="90312"/>
                      <a:pt x="1048" y="148332"/>
                      <a:pt x="0" y="150809"/>
                    </a:cubicBezTo>
                    <a:lnTo>
                      <a:pt x="11702" y="155748"/>
                    </a:lnTo>
                    <a:cubicBezTo>
                      <a:pt x="11893" y="155208"/>
                      <a:pt x="34615" y="102999"/>
                      <a:pt x="80854" y="102999"/>
                    </a:cubicBezTo>
                    <a:close/>
                    <a:moveTo>
                      <a:pt x="203214" y="16366"/>
                    </a:moveTo>
                    <a:lnTo>
                      <a:pt x="200594" y="58491"/>
                    </a:lnTo>
                    <a:lnTo>
                      <a:pt x="165423" y="35166"/>
                    </a:lnTo>
                    <a:lnTo>
                      <a:pt x="203214" y="16366"/>
                    </a:lnTo>
                    <a:close/>
                  </a:path>
                </a:pathLst>
              </a:custGeom>
              <a:solidFill>
                <a:schemeClr val="tx2"/>
              </a:solidFill>
              <a:ln w="1588" cap="flat">
                <a:noFill/>
                <a:prstDash val="solid"/>
                <a:miter/>
              </a:ln>
            </p:spPr>
            <p:txBody>
              <a:bodyPr rtlCol="0" anchor="ctr"/>
              <a:lstStyle/>
              <a:p>
                <a:pPr defTabSz="742950">
                  <a:defRPr/>
                </a:pPr>
                <a:endParaRPr lang="en-US" sz="1400">
                  <a:solidFill>
                    <a:srgbClr val="000000"/>
                  </a:solidFill>
                  <a:latin typeface="Arial"/>
                </a:endParaRPr>
              </a:p>
            </p:txBody>
          </p:sp>
          <p:sp>
            <p:nvSpPr>
              <p:cNvPr id="103" name="Freeform: Shape 102">
                <a:extLst>
                  <a:ext uri="{FF2B5EF4-FFF2-40B4-BE49-F238E27FC236}">
                    <a16:creationId xmlns:a16="http://schemas.microsoft.com/office/drawing/2014/main" id="{1B430C67-572C-0DDE-4E23-8EA665EF2230}"/>
                  </a:ext>
                </a:extLst>
              </p:cNvPr>
              <p:cNvSpPr/>
              <p:nvPr/>
            </p:nvSpPr>
            <p:spPr>
              <a:xfrm>
                <a:off x="13489643" y="4435814"/>
                <a:ext cx="57163" cy="57163"/>
              </a:xfrm>
              <a:custGeom>
                <a:avLst/>
                <a:gdLst>
                  <a:gd name="connsiteX0" fmla="*/ 29232 w 57162"/>
                  <a:gd name="connsiteY0" fmla="*/ 0 h 57162"/>
                  <a:gd name="connsiteX1" fmla="*/ 0 w 57162"/>
                  <a:gd name="connsiteY1" fmla="*/ 29232 h 57162"/>
                  <a:gd name="connsiteX2" fmla="*/ 29232 w 57162"/>
                  <a:gd name="connsiteY2" fmla="*/ 58465 h 57162"/>
                  <a:gd name="connsiteX3" fmla="*/ 58465 w 57162"/>
                  <a:gd name="connsiteY3" fmla="*/ 29232 h 57162"/>
                  <a:gd name="connsiteX4" fmla="*/ 29232 w 57162"/>
                  <a:gd name="connsiteY4" fmla="*/ 0 h 57162"/>
                  <a:gd name="connsiteX5" fmla="*/ 29232 w 57162"/>
                  <a:gd name="connsiteY5" fmla="*/ 45762 h 57162"/>
                  <a:gd name="connsiteX6" fmla="*/ 12703 w 57162"/>
                  <a:gd name="connsiteY6" fmla="*/ 29232 h 57162"/>
                  <a:gd name="connsiteX7" fmla="*/ 29232 w 57162"/>
                  <a:gd name="connsiteY7" fmla="*/ 12703 h 57162"/>
                  <a:gd name="connsiteX8" fmla="*/ 45762 w 57162"/>
                  <a:gd name="connsiteY8" fmla="*/ 29232 h 57162"/>
                  <a:gd name="connsiteX9" fmla="*/ 29232 w 57162"/>
                  <a:gd name="connsiteY9" fmla="*/ 45762 h 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162" h="57162">
                    <a:moveTo>
                      <a:pt x="29232" y="0"/>
                    </a:moveTo>
                    <a:cubicBezTo>
                      <a:pt x="13116" y="0"/>
                      <a:pt x="0" y="13116"/>
                      <a:pt x="0" y="29232"/>
                    </a:cubicBezTo>
                    <a:cubicBezTo>
                      <a:pt x="0" y="45349"/>
                      <a:pt x="13116" y="58465"/>
                      <a:pt x="29232" y="58465"/>
                    </a:cubicBezTo>
                    <a:cubicBezTo>
                      <a:pt x="45349" y="58465"/>
                      <a:pt x="58465" y="45349"/>
                      <a:pt x="58465" y="29232"/>
                    </a:cubicBezTo>
                    <a:cubicBezTo>
                      <a:pt x="58465" y="13116"/>
                      <a:pt x="45349" y="0"/>
                      <a:pt x="29232" y="0"/>
                    </a:cubicBezTo>
                    <a:close/>
                    <a:moveTo>
                      <a:pt x="29232" y="45762"/>
                    </a:moveTo>
                    <a:cubicBezTo>
                      <a:pt x="20118" y="45762"/>
                      <a:pt x="12703" y="38347"/>
                      <a:pt x="12703" y="29232"/>
                    </a:cubicBezTo>
                    <a:cubicBezTo>
                      <a:pt x="12703" y="20118"/>
                      <a:pt x="20118" y="12703"/>
                      <a:pt x="29232" y="12703"/>
                    </a:cubicBezTo>
                    <a:cubicBezTo>
                      <a:pt x="38347" y="12703"/>
                      <a:pt x="45762" y="20118"/>
                      <a:pt x="45762" y="29232"/>
                    </a:cubicBezTo>
                    <a:cubicBezTo>
                      <a:pt x="45762" y="38347"/>
                      <a:pt x="38347" y="45762"/>
                      <a:pt x="29232" y="45762"/>
                    </a:cubicBezTo>
                    <a:close/>
                  </a:path>
                </a:pathLst>
              </a:custGeom>
              <a:solidFill>
                <a:schemeClr val="tx2"/>
              </a:solidFill>
              <a:ln w="1588" cap="flat">
                <a:noFill/>
                <a:prstDash val="solid"/>
                <a:miter/>
              </a:ln>
            </p:spPr>
            <p:txBody>
              <a:bodyPr rtlCol="0" anchor="ctr"/>
              <a:lstStyle/>
              <a:p>
                <a:pPr defTabSz="742950">
                  <a:defRPr/>
                </a:pPr>
                <a:endParaRPr lang="en-US" sz="1400">
                  <a:solidFill>
                    <a:srgbClr val="000000"/>
                  </a:solidFill>
                  <a:latin typeface="Arial"/>
                </a:endParaRPr>
              </a:p>
            </p:txBody>
          </p:sp>
          <p:sp>
            <p:nvSpPr>
              <p:cNvPr id="104" name="Freeform: Shape 103">
                <a:extLst>
                  <a:ext uri="{FF2B5EF4-FFF2-40B4-BE49-F238E27FC236}">
                    <a16:creationId xmlns:a16="http://schemas.microsoft.com/office/drawing/2014/main" id="{D38A36A3-6E20-C80D-32E8-2B3E593A17B5}"/>
                  </a:ext>
                </a:extLst>
              </p:cNvPr>
              <p:cNvSpPr/>
              <p:nvPr/>
            </p:nvSpPr>
            <p:spPr>
              <a:xfrm>
                <a:off x="13345672" y="4337399"/>
                <a:ext cx="53987" cy="53987"/>
              </a:xfrm>
              <a:custGeom>
                <a:avLst/>
                <a:gdLst>
                  <a:gd name="connsiteX0" fmla="*/ 8987 w 53987"/>
                  <a:gd name="connsiteY0" fmla="*/ 54575 h 53987"/>
                  <a:gd name="connsiteX1" fmla="*/ 27295 w 53987"/>
                  <a:gd name="connsiteY1" fmla="*/ 36267 h 53987"/>
                  <a:gd name="connsiteX2" fmla="*/ 45603 w 53987"/>
                  <a:gd name="connsiteY2" fmla="*/ 54575 h 53987"/>
                  <a:gd name="connsiteX3" fmla="*/ 54590 w 53987"/>
                  <a:gd name="connsiteY3" fmla="*/ 45603 h 53987"/>
                  <a:gd name="connsiteX4" fmla="*/ 36282 w 53987"/>
                  <a:gd name="connsiteY4" fmla="*/ 27295 h 53987"/>
                  <a:gd name="connsiteX5" fmla="*/ 54590 w 53987"/>
                  <a:gd name="connsiteY5" fmla="*/ 8971 h 53987"/>
                  <a:gd name="connsiteX6" fmla="*/ 45603 w 53987"/>
                  <a:gd name="connsiteY6" fmla="*/ 0 h 53987"/>
                  <a:gd name="connsiteX7" fmla="*/ 27295 w 53987"/>
                  <a:gd name="connsiteY7" fmla="*/ 18308 h 53987"/>
                  <a:gd name="connsiteX8" fmla="*/ 8987 w 53987"/>
                  <a:gd name="connsiteY8" fmla="*/ 0 h 53987"/>
                  <a:gd name="connsiteX9" fmla="*/ 0 w 53987"/>
                  <a:gd name="connsiteY9" fmla="*/ 8971 h 53987"/>
                  <a:gd name="connsiteX10" fmla="*/ 18324 w 53987"/>
                  <a:gd name="connsiteY10" fmla="*/ 27295 h 53987"/>
                  <a:gd name="connsiteX11" fmla="*/ 0 w 53987"/>
                  <a:gd name="connsiteY11" fmla="*/ 45603 h 53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987" h="53987">
                    <a:moveTo>
                      <a:pt x="8987" y="54575"/>
                    </a:moveTo>
                    <a:lnTo>
                      <a:pt x="27295" y="36267"/>
                    </a:lnTo>
                    <a:lnTo>
                      <a:pt x="45603" y="54575"/>
                    </a:lnTo>
                    <a:lnTo>
                      <a:pt x="54590" y="45603"/>
                    </a:lnTo>
                    <a:lnTo>
                      <a:pt x="36282" y="27295"/>
                    </a:lnTo>
                    <a:lnTo>
                      <a:pt x="54590" y="8971"/>
                    </a:lnTo>
                    <a:lnTo>
                      <a:pt x="45603" y="0"/>
                    </a:lnTo>
                    <a:lnTo>
                      <a:pt x="27295" y="18308"/>
                    </a:lnTo>
                    <a:lnTo>
                      <a:pt x="8987" y="0"/>
                    </a:lnTo>
                    <a:lnTo>
                      <a:pt x="0" y="8971"/>
                    </a:lnTo>
                    <a:lnTo>
                      <a:pt x="18324" y="27295"/>
                    </a:lnTo>
                    <a:lnTo>
                      <a:pt x="0" y="45603"/>
                    </a:lnTo>
                    <a:close/>
                  </a:path>
                </a:pathLst>
              </a:custGeom>
              <a:solidFill>
                <a:schemeClr val="tx2"/>
              </a:solidFill>
              <a:ln w="1588" cap="flat">
                <a:noFill/>
                <a:prstDash val="solid"/>
                <a:miter/>
              </a:ln>
            </p:spPr>
            <p:txBody>
              <a:bodyPr rtlCol="0" anchor="ctr"/>
              <a:lstStyle/>
              <a:p>
                <a:pPr defTabSz="742950">
                  <a:defRPr/>
                </a:pPr>
                <a:endParaRPr lang="en-US" sz="1400">
                  <a:solidFill>
                    <a:srgbClr val="000000"/>
                  </a:solidFill>
                  <a:latin typeface="Arial"/>
                </a:endParaRPr>
              </a:p>
            </p:txBody>
          </p:sp>
        </p:grpSp>
      </p:grpSp>
      <p:sp>
        <p:nvSpPr>
          <p:cNvPr id="2" name="TextBox 1">
            <a:extLst>
              <a:ext uri="{FF2B5EF4-FFF2-40B4-BE49-F238E27FC236}">
                <a16:creationId xmlns:a16="http://schemas.microsoft.com/office/drawing/2014/main" id="{F71DEE93-526A-2402-6825-1F943D115D4F}"/>
              </a:ext>
            </a:extLst>
          </p:cNvPr>
          <p:cNvSpPr txBox="1"/>
          <p:nvPr/>
        </p:nvSpPr>
        <p:spPr>
          <a:xfrm>
            <a:off x="1510259" y="4945648"/>
            <a:ext cx="2436922" cy="1097736"/>
          </a:xfrm>
          <a:prstGeom prst="rect">
            <a:avLst/>
          </a:prstGeom>
          <a:noFill/>
          <a:ln w="9525">
            <a:noFill/>
          </a:ln>
        </p:spPr>
        <p:txBody>
          <a:bodyPr wrap="square" lIns="0" tIns="0" rIns="0" bIns="0" rtlCol="0" anchor="t">
            <a:spAutoFit/>
          </a:bodyPr>
          <a:lstStyle/>
          <a:p>
            <a:pPr marL="0" lvl="2" defTabSz="742950">
              <a:spcAft>
                <a:spcPts val="163"/>
              </a:spcAft>
              <a:defRPr/>
            </a:pPr>
            <a:r>
              <a:rPr lang="en-US" sz="900" b="1" spc="49" dirty="0">
                <a:solidFill>
                  <a:srgbClr val="000000"/>
                </a:solidFill>
                <a:latin typeface="Arial"/>
              </a:rPr>
              <a:t>Outputs required:</a:t>
            </a: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Use cases</a:t>
            </a:r>
            <a:endParaRPr lang="en-US" sz="900" dirty="0">
              <a:solidFill>
                <a:srgbClr val="000000"/>
              </a:solidFill>
              <a:latin typeface="Arial"/>
              <a:cs typeface="Arial"/>
            </a:endParaRP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Network architecture for POC</a:t>
            </a:r>
            <a:endParaRPr lang="en-US" sz="900" dirty="0">
              <a:solidFill>
                <a:srgbClr val="000000"/>
              </a:solidFill>
              <a:latin typeface="Arial"/>
              <a:cs typeface="Arial"/>
            </a:endParaRPr>
          </a:p>
          <a:p>
            <a:pPr marL="139065" lvl="2" indent="-139065" defTabSz="742950">
              <a:spcAft>
                <a:spcPts val="163"/>
              </a:spcAft>
              <a:buFont typeface="Arial" panose="020B0604020202020204" pitchFamily="34" charset="0"/>
              <a:buChar char="•"/>
              <a:defRPr/>
            </a:pPr>
            <a:r>
              <a:rPr lang="en-GB" sz="900" dirty="0">
                <a:solidFill>
                  <a:srgbClr val="000000"/>
                </a:solidFill>
                <a:latin typeface="Arial"/>
              </a:rPr>
              <a:t>POC and POV for commercial solutions + defender</a:t>
            </a:r>
            <a:endParaRPr lang="en-GB" sz="900" dirty="0">
              <a:solidFill>
                <a:srgbClr val="000000"/>
              </a:solidFill>
              <a:latin typeface="Arial"/>
              <a:cs typeface="Arial"/>
            </a:endParaRPr>
          </a:p>
          <a:p>
            <a:pPr marL="0" lvl="2" defTabSz="742950">
              <a:spcAft>
                <a:spcPts val="163"/>
              </a:spcAft>
              <a:defRPr/>
            </a:pPr>
            <a:r>
              <a:rPr lang="en-GB" sz="900" dirty="0">
                <a:solidFill>
                  <a:srgbClr val="000000"/>
                </a:solidFill>
                <a:latin typeface="Arial"/>
              </a:rPr>
              <a:t>• Pilot results for deception technologies</a:t>
            </a:r>
            <a:endParaRPr lang="en-GB" sz="900" dirty="0">
              <a:solidFill>
                <a:srgbClr val="000000"/>
              </a:solidFill>
              <a:latin typeface="Arial"/>
              <a:cs typeface="Arial"/>
            </a:endParaRPr>
          </a:p>
          <a:p>
            <a:pPr marL="139065" lvl="2" indent="-139065" defTabSz="742950">
              <a:spcAft>
                <a:spcPts val="163"/>
              </a:spcAft>
              <a:buFont typeface="Arial" panose="020B0604020202020204" pitchFamily="34" charset="0"/>
              <a:buChar char="•"/>
              <a:defRPr/>
            </a:pPr>
            <a:endParaRPr lang="en-US" sz="900">
              <a:solidFill>
                <a:srgbClr val="000000"/>
              </a:solidFill>
              <a:latin typeface="Arial"/>
              <a:cs typeface="Arial"/>
            </a:endParaRPr>
          </a:p>
        </p:txBody>
      </p:sp>
      <p:sp>
        <p:nvSpPr>
          <p:cNvPr id="3" name="TextBox 2">
            <a:extLst>
              <a:ext uri="{FF2B5EF4-FFF2-40B4-BE49-F238E27FC236}">
                <a16:creationId xmlns:a16="http://schemas.microsoft.com/office/drawing/2014/main" id="{DF1EEA82-6837-091D-3607-7233E9965EB5}"/>
              </a:ext>
            </a:extLst>
          </p:cNvPr>
          <p:cNvSpPr txBox="1"/>
          <p:nvPr/>
        </p:nvSpPr>
        <p:spPr>
          <a:xfrm>
            <a:off x="4760900" y="5141275"/>
            <a:ext cx="2440315" cy="605294"/>
          </a:xfrm>
          <a:prstGeom prst="rect">
            <a:avLst/>
          </a:prstGeom>
          <a:noFill/>
          <a:ln w="9525">
            <a:noFill/>
          </a:ln>
        </p:spPr>
        <p:txBody>
          <a:bodyPr wrap="square" lIns="0" tIns="0" rIns="0" bIns="0" rtlCol="0" anchor="t">
            <a:spAutoFit/>
          </a:bodyPr>
          <a:lstStyle/>
          <a:p>
            <a:pPr marL="0" lvl="2" defTabSz="742950">
              <a:spcAft>
                <a:spcPts val="163"/>
              </a:spcAft>
              <a:defRPr/>
            </a:pPr>
            <a:r>
              <a:rPr lang="en-US" sz="900" b="1" spc="49" dirty="0">
                <a:solidFill>
                  <a:srgbClr val="000000"/>
                </a:solidFill>
                <a:latin typeface="Arial"/>
              </a:rPr>
              <a:t>Outputs required:</a:t>
            </a: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Alerting and solution integration documentation</a:t>
            </a:r>
            <a:endParaRPr lang="en-US" sz="900" dirty="0">
              <a:solidFill>
                <a:srgbClr val="000000"/>
              </a:solidFill>
              <a:latin typeface="Arial"/>
              <a:cs typeface="Arial"/>
            </a:endParaRP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Pilot planning completed</a:t>
            </a:r>
            <a:endParaRPr lang="en-US" sz="900" dirty="0">
              <a:solidFill>
                <a:srgbClr val="000000"/>
              </a:solidFill>
              <a:latin typeface="Arial"/>
              <a:cs typeface="Arial"/>
            </a:endParaRPr>
          </a:p>
        </p:txBody>
      </p:sp>
      <p:sp>
        <p:nvSpPr>
          <p:cNvPr id="4" name="TextBox 3">
            <a:extLst>
              <a:ext uri="{FF2B5EF4-FFF2-40B4-BE49-F238E27FC236}">
                <a16:creationId xmlns:a16="http://schemas.microsoft.com/office/drawing/2014/main" id="{EFE6825C-48B5-89CA-9602-0C53B3F7636C}"/>
              </a:ext>
            </a:extLst>
          </p:cNvPr>
          <p:cNvSpPr txBox="1"/>
          <p:nvPr/>
        </p:nvSpPr>
        <p:spPr>
          <a:xfrm>
            <a:off x="7983046" y="5144566"/>
            <a:ext cx="2443613" cy="743793"/>
          </a:xfrm>
          <a:prstGeom prst="rect">
            <a:avLst/>
          </a:prstGeom>
          <a:noFill/>
          <a:ln w="9525">
            <a:noFill/>
          </a:ln>
        </p:spPr>
        <p:txBody>
          <a:bodyPr wrap="square" lIns="0" tIns="0" rIns="0" bIns="0" rtlCol="0" anchor="t">
            <a:spAutoFit/>
          </a:bodyPr>
          <a:lstStyle/>
          <a:p>
            <a:pPr marL="0" lvl="2" defTabSz="742950">
              <a:spcAft>
                <a:spcPts val="163"/>
              </a:spcAft>
              <a:defRPr/>
            </a:pPr>
            <a:r>
              <a:rPr lang="en-US" sz="900" b="1" spc="49" dirty="0">
                <a:solidFill>
                  <a:srgbClr val="000000"/>
                </a:solidFill>
                <a:latin typeface="Arial"/>
              </a:rPr>
              <a:t>Outputs required:</a:t>
            </a: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Deployment of deception technology across wider network</a:t>
            </a:r>
            <a:endParaRPr lang="en-US" sz="900" dirty="0">
              <a:solidFill>
                <a:srgbClr val="000000"/>
              </a:solidFill>
              <a:latin typeface="Arial"/>
              <a:cs typeface="Arial"/>
            </a:endParaRPr>
          </a:p>
          <a:p>
            <a:pPr marL="139065" lvl="2" indent="-139065" defTabSz="742950">
              <a:spcAft>
                <a:spcPts val="163"/>
              </a:spcAft>
              <a:buFont typeface="Arial" panose="020B0604020202020204" pitchFamily="34" charset="0"/>
              <a:buChar char="•"/>
              <a:defRPr/>
            </a:pPr>
            <a:r>
              <a:rPr lang="en-US" sz="900" dirty="0">
                <a:solidFill>
                  <a:srgbClr val="000000"/>
                </a:solidFill>
                <a:latin typeface="Arial"/>
              </a:rPr>
              <a:t>Creating process flow for monitoring and refinement of the process</a:t>
            </a:r>
            <a:endParaRPr lang="en-US" sz="900" dirty="0">
              <a:solidFill>
                <a:srgbClr val="000000"/>
              </a:solidFill>
              <a:latin typeface="Arial"/>
              <a:cs typeface="Arial"/>
            </a:endParaRPr>
          </a:p>
        </p:txBody>
      </p:sp>
      <p:sp>
        <p:nvSpPr>
          <p:cNvPr id="9" name="TextBox 8">
            <a:extLst>
              <a:ext uri="{FF2B5EF4-FFF2-40B4-BE49-F238E27FC236}">
                <a16:creationId xmlns:a16="http://schemas.microsoft.com/office/drawing/2014/main" id="{6E130B71-6FA0-8204-8529-3D1EA2739ECC}"/>
              </a:ext>
            </a:extLst>
          </p:cNvPr>
          <p:cNvSpPr txBox="1"/>
          <p:nvPr/>
        </p:nvSpPr>
        <p:spPr>
          <a:xfrm>
            <a:off x="2292313" y="2264741"/>
            <a:ext cx="429387" cy="276999"/>
          </a:xfrm>
          <a:prstGeom prst="rect">
            <a:avLst/>
          </a:prstGeom>
          <a:noFill/>
        </p:spPr>
        <p:txBody>
          <a:bodyPr vert="horz" wrap="square" lIns="0" tIns="0" rIns="0" bIns="0" rtlCol="0" anchor="ctr" anchorCtr="0">
            <a:spAutoFit/>
          </a:bodyPr>
          <a:lstStyle/>
          <a:p>
            <a:pPr algn="ctr" defTabSz="742950">
              <a:defRPr/>
            </a:pPr>
            <a:r>
              <a:rPr lang="en-GB" sz="900" b="1" i="1">
                <a:solidFill>
                  <a:srgbClr val="00338D"/>
                </a:solidFill>
                <a:latin typeface="Arial"/>
              </a:rPr>
              <a:t>Phase 1:</a:t>
            </a:r>
          </a:p>
        </p:txBody>
      </p:sp>
      <p:sp>
        <p:nvSpPr>
          <p:cNvPr id="12" name="TextBox 11">
            <a:extLst>
              <a:ext uri="{FF2B5EF4-FFF2-40B4-BE49-F238E27FC236}">
                <a16:creationId xmlns:a16="http://schemas.microsoft.com/office/drawing/2014/main" id="{756E0118-2863-C214-E685-42735C68393C}"/>
              </a:ext>
            </a:extLst>
          </p:cNvPr>
          <p:cNvSpPr txBox="1"/>
          <p:nvPr/>
        </p:nvSpPr>
        <p:spPr>
          <a:xfrm>
            <a:off x="4938205" y="2238290"/>
            <a:ext cx="516473" cy="307777"/>
          </a:xfrm>
          <a:prstGeom prst="rect">
            <a:avLst/>
          </a:prstGeom>
          <a:noFill/>
        </p:spPr>
        <p:txBody>
          <a:bodyPr vert="horz" wrap="square" lIns="0" tIns="0" rIns="0" bIns="0" rtlCol="0" anchor="ctr" anchorCtr="0">
            <a:spAutoFit/>
          </a:bodyPr>
          <a:lstStyle/>
          <a:p>
            <a:pPr algn="ctr" defTabSz="742950">
              <a:defRPr/>
            </a:pPr>
            <a:r>
              <a:rPr lang="en-GB" sz="1000" b="1" i="1">
                <a:solidFill>
                  <a:srgbClr val="1E49E2"/>
                </a:solidFill>
                <a:latin typeface="Arial"/>
              </a:rPr>
              <a:t>Phase 2:</a:t>
            </a:r>
          </a:p>
        </p:txBody>
      </p:sp>
      <p:sp>
        <p:nvSpPr>
          <p:cNvPr id="14" name="TextBox 13">
            <a:extLst>
              <a:ext uri="{FF2B5EF4-FFF2-40B4-BE49-F238E27FC236}">
                <a16:creationId xmlns:a16="http://schemas.microsoft.com/office/drawing/2014/main" id="{CE762FB1-F9B9-EFA2-1AC4-5465B3F5CF86}"/>
              </a:ext>
            </a:extLst>
          </p:cNvPr>
          <p:cNvSpPr txBox="1"/>
          <p:nvPr/>
        </p:nvSpPr>
        <p:spPr>
          <a:xfrm>
            <a:off x="8109096" y="2271120"/>
            <a:ext cx="429387" cy="276999"/>
          </a:xfrm>
          <a:prstGeom prst="rect">
            <a:avLst/>
          </a:prstGeom>
          <a:noFill/>
        </p:spPr>
        <p:txBody>
          <a:bodyPr vert="horz" wrap="square" lIns="0" tIns="0" rIns="0" bIns="0" rtlCol="0" anchor="ctr" anchorCtr="0">
            <a:spAutoFit/>
          </a:bodyPr>
          <a:lstStyle/>
          <a:p>
            <a:pPr algn="ctr" defTabSz="742950">
              <a:defRPr/>
            </a:pPr>
            <a:r>
              <a:rPr lang="en-GB" sz="900" b="1" i="1">
                <a:solidFill>
                  <a:srgbClr val="0C233C"/>
                </a:solidFill>
                <a:latin typeface="Arial"/>
              </a:rPr>
              <a:t>Phase 3:</a:t>
            </a:r>
          </a:p>
        </p:txBody>
      </p:sp>
      <p:sp>
        <p:nvSpPr>
          <p:cNvPr id="16" name="TextBox 15">
            <a:extLst>
              <a:ext uri="{FF2B5EF4-FFF2-40B4-BE49-F238E27FC236}">
                <a16:creationId xmlns:a16="http://schemas.microsoft.com/office/drawing/2014/main" id="{5A62CEC0-A382-3E06-8739-B1FD249C46CC}"/>
              </a:ext>
            </a:extLst>
          </p:cNvPr>
          <p:cNvSpPr txBox="1"/>
          <p:nvPr/>
        </p:nvSpPr>
        <p:spPr>
          <a:xfrm>
            <a:off x="1933082" y="2389672"/>
            <a:ext cx="1936375" cy="307777"/>
          </a:xfrm>
          <a:prstGeom prst="rect">
            <a:avLst/>
          </a:prstGeom>
          <a:noFill/>
        </p:spPr>
        <p:txBody>
          <a:bodyPr vert="horz" wrap="square" lIns="0" tIns="0" rIns="0" bIns="0" rtlCol="0" anchor="b" anchorCtr="0">
            <a:spAutoFit/>
          </a:bodyPr>
          <a:lstStyle/>
          <a:p>
            <a:pPr algn="ctr" defTabSz="742950">
              <a:defRPr/>
            </a:pPr>
            <a:r>
              <a:rPr lang="en-GB" sz="1000" b="1" dirty="0">
                <a:solidFill>
                  <a:srgbClr val="00338D"/>
                </a:solidFill>
                <a:latin typeface="Arial"/>
              </a:rPr>
              <a:t>Initial </a:t>
            </a:r>
            <a:endParaRPr lang="en-US" sz="1000" dirty="0"/>
          </a:p>
          <a:p>
            <a:pPr algn="ctr" defTabSz="742950">
              <a:defRPr/>
            </a:pPr>
            <a:r>
              <a:rPr lang="en-GB" sz="1000" b="1" dirty="0">
                <a:solidFill>
                  <a:srgbClr val="00338D"/>
                </a:solidFill>
                <a:latin typeface="Arial"/>
              </a:rPr>
              <a:t>Implementation (POC)</a:t>
            </a:r>
            <a:endParaRPr lang="en-GB" sz="1000" dirty="0"/>
          </a:p>
        </p:txBody>
      </p:sp>
      <p:sp>
        <p:nvSpPr>
          <p:cNvPr id="25" name="TextBox 24">
            <a:extLst>
              <a:ext uri="{FF2B5EF4-FFF2-40B4-BE49-F238E27FC236}">
                <a16:creationId xmlns:a16="http://schemas.microsoft.com/office/drawing/2014/main" id="{519D0EE7-9CE9-8FFC-5E04-817BE5A1757E}"/>
              </a:ext>
            </a:extLst>
          </p:cNvPr>
          <p:cNvSpPr txBox="1"/>
          <p:nvPr/>
        </p:nvSpPr>
        <p:spPr>
          <a:xfrm>
            <a:off x="5449277" y="2298123"/>
            <a:ext cx="1916837" cy="307777"/>
          </a:xfrm>
          <a:prstGeom prst="rect">
            <a:avLst/>
          </a:prstGeom>
          <a:noFill/>
        </p:spPr>
        <p:txBody>
          <a:bodyPr vert="horz" wrap="square" lIns="0" tIns="0" rIns="0" bIns="0" rtlCol="0" anchor="b" anchorCtr="0">
            <a:spAutoFit/>
          </a:bodyPr>
          <a:lstStyle/>
          <a:p>
            <a:pPr algn="ctr" defTabSz="742950">
              <a:defRPr/>
            </a:pPr>
            <a:r>
              <a:rPr lang="en-GB" sz="1000" b="1">
                <a:solidFill>
                  <a:srgbClr val="1E49E2"/>
                </a:solidFill>
                <a:latin typeface="Arial"/>
              </a:rPr>
              <a:t>Production for Pilot Landing Zones</a:t>
            </a:r>
          </a:p>
        </p:txBody>
      </p:sp>
      <p:sp>
        <p:nvSpPr>
          <p:cNvPr id="31" name="TextBox 30">
            <a:extLst>
              <a:ext uri="{FF2B5EF4-FFF2-40B4-BE49-F238E27FC236}">
                <a16:creationId xmlns:a16="http://schemas.microsoft.com/office/drawing/2014/main" id="{6D851586-415F-30E0-58F6-7E4AA71F9A76}"/>
              </a:ext>
            </a:extLst>
          </p:cNvPr>
          <p:cNvSpPr txBox="1"/>
          <p:nvPr/>
        </p:nvSpPr>
        <p:spPr>
          <a:xfrm>
            <a:off x="8417952" y="2370134"/>
            <a:ext cx="1936375" cy="307777"/>
          </a:xfrm>
          <a:prstGeom prst="rect">
            <a:avLst/>
          </a:prstGeom>
          <a:noFill/>
        </p:spPr>
        <p:txBody>
          <a:bodyPr vert="horz" wrap="square" lIns="0" tIns="0" rIns="0" bIns="0" rtlCol="0" anchor="b" anchorCtr="0">
            <a:spAutoFit/>
          </a:bodyPr>
          <a:lstStyle/>
          <a:p>
            <a:pPr algn="ctr" defTabSz="742950">
              <a:defRPr/>
            </a:pPr>
            <a:r>
              <a:rPr lang="en-GB" sz="1000" b="1">
                <a:solidFill>
                  <a:srgbClr val="0C233C"/>
                </a:solidFill>
                <a:latin typeface="Arial"/>
              </a:rPr>
              <a:t>Wider Implementation Across Network</a:t>
            </a:r>
          </a:p>
        </p:txBody>
      </p:sp>
      <p:sp>
        <p:nvSpPr>
          <p:cNvPr id="37" name="TextBox 36">
            <a:extLst>
              <a:ext uri="{FF2B5EF4-FFF2-40B4-BE49-F238E27FC236}">
                <a16:creationId xmlns:a16="http://schemas.microsoft.com/office/drawing/2014/main" id="{028CD3E6-7E57-F674-4D6B-0CB45623C693}"/>
              </a:ext>
            </a:extLst>
          </p:cNvPr>
          <p:cNvSpPr txBox="1"/>
          <p:nvPr/>
        </p:nvSpPr>
        <p:spPr>
          <a:xfrm>
            <a:off x="1509386" y="2967004"/>
            <a:ext cx="2616607" cy="2421176"/>
          </a:xfrm>
          <a:prstGeom prst="rect">
            <a:avLst/>
          </a:prstGeom>
          <a:noFill/>
          <a:ln w="9525">
            <a:noFill/>
          </a:ln>
        </p:spPr>
        <p:txBody>
          <a:bodyPr wrap="square" lIns="0" tIns="0" rIns="0" bIns="0" rtlCol="0">
            <a:spAutoFit/>
          </a:bodyPr>
          <a:lstStyle/>
          <a:p>
            <a:pPr marL="0" lvl="2" defTabSz="742950">
              <a:spcAft>
                <a:spcPts val="163"/>
              </a:spcAft>
              <a:defRPr/>
            </a:pPr>
            <a:r>
              <a:rPr lang="en-US" sz="1000" b="1" spc="49" dirty="0">
                <a:solidFill>
                  <a:srgbClr val="000000"/>
                </a:solidFill>
                <a:latin typeface="Arial"/>
              </a:rPr>
              <a:t>Activities:</a:t>
            </a:r>
          </a:p>
          <a:p>
            <a:pPr marL="228600" lvl="2" indent="-228600" defTabSz="742950">
              <a:spcAft>
                <a:spcPts val="163"/>
              </a:spcAft>
              <a:buFont typeface="+mj-lt"/>
              <a:buAutoNum type="arabicPeriod"/>
              <a:defRPr/>
            </a:pPr>
            <a:endParaRPr lang="en-US" sz="1000" spc="49" dirty="0">
              <a:solidFill>
                <a:srgbClr val="000000"/>
              </a:solidFill>
              <a:latin typeface="Arial"/>
            </a:endParaRPr>
          </a:p>
          <a:p>
            <a:pPr marL="228600" lvl="2" indent="-228600">
              <a:spcAft>
                <a:spcPts val="163"/>
              </a:spcAft>
              <a:buFont typeface="+mj-lt"/>
              <a:buAutoNum type="arabicPeriod"/>
              <a:defRPr/>
            </a:pPr>
            <a:r>
              <a:rPr lang="en-GB" sz="1000" dirty="0">
                <a:solidFill>
                  <a:srgbClr val="000000"/>
                </a:solidFill>
                <a:latin typeface="Arial"/>
              </a:rPr>
              <a:t>Finalising network diagram and use cases</a:t>
            </a:r>
          </a:p>
          <a:p>
            <a:pPr marL="228600" lvl="2" indent="-228600">
              <a:spcAft>
                <a:spcPts val="163"/>
              </a:spcAft>
              <a:buFont typeface="+mj-lt"/>
              <a:buAutoNum type="arabicPeriod"/>
              <a:defRPr/>
            </a:pPr>
            <a:r>
              <a:rPr lang="en-GB" sz="1000" dirty="0">
                <a:solidFill>
                  <a:srgbClr val="000000"/>
                </a:solidFill>
                <a:latin typeface="Arial"/>
              </a:rPr>
              <a:t>Loop in </a:t>
            </a:r>
            <a:r>
              <a:rPr lang="en-GB" sz="1000" dirty="0" err="1">
                <a:solidFill>
                  <a:srgbClr val="000000"/>
                </a:solidFill>
                <a:latin typeface="Arial"/>
              </a:rPr>
              <a:t>TVM</a:t>
            </a:r>
            <a:r>
              <a:rPr lang="en-GB" sz="1000" dirty="0">
                <a:solidFill>
                  <a:srgbClr val="000000"/>
                </a:solidFill>
                <a:latin typeface="Arial"/>
              </a:rPr>
              <a:t>/Rob with commercial vendors for POC</a:t>
            </a:r>
          </a:p>
          <a:p>
            <a:pPr marL="228600" lvl="2" indent="-228600">
              <a:spcAft>
                <a:spcPts val="163"/>
              </a:spcAft>
              <a:buFont typeface="+mj-lt"/>
              <a:buAutoNum type="arabicPeriod"/>
              <a:defRPr/>
            </a:pPr>
            <a:r>
              <a:rPr lang="en-GB" sz="1000" dirty="0">
                <a:solidFill>
                  <a:srgbClr val="000000"/>
                </a:solidFill>
                <a:latin typeface="Arial"/>
              </a:rPr>
              <a:t>Creation of network by NetOps</a:t>
            </a:r>
          </a:p>
          <a:p>
            <a:pPr marL="228600" lvl="2" indent="-228600">
              <a:spcAft>
                <a:spcPts val="163"/>
              </a:spcAft>
              <a:buFont typeface="+mj-lt"/>
              <a:buAutoNum type="arabicPeriod"/>
              <a:defRPr/>
            </a:pPr>
            <a:r>
              <a:rPr lang="en-US" sz="1000" spc="49" dirty="0">
                <a:solidFill>
                  <a:srgbClr val="000000"/>
                </a:solidFill>
                <a:latin typeface="Arial"/>
              </a:rPr>
              <a:t>Kickoff POC</a:t>
            </a:r>
          </a:p>
          <a:p>
            <a:pPr marL="228600" lvl="2" indent="-228600">
              <a:spcAft>
                <a:spcPts val="163"/>
              </a:spcAft>
              <a:buFont typeface="+mj-lt"/>
              <a:buAutoNum type="arabicPeriod"/>
              <a:defRPr/>
            </a:pPr>
            <a:r>
              <a:rPr lang="en-GB" sz="1000" spc="49" dirty="0">
                <a:solidFill>
                  <a:srgbClr val="000000"/>
                </a:solidFill>
                <a:latin typeface="Arial"/>
              </a:rPr>
              <a:t>Aggregation of results from commercial tools + defender</a:t>
            </a:r>
            <a:endParaRPr lang="en-US" sz="1000" spc="49" dirty="0">
              <a:solidFill>
                <a:srgbClr val="000000"/>
              </a:solidFill>
              <a:latin typeface="Arial"/>
            </a:endParaRPr>
          </a:p>
          <a:p>
            <a:pPr marL="0" lvl="2" defTabSz="742950">
              <a:spcAft>
                <a:spcPts val="163"/>
              </a:spcAft>
              <a:defRPr/>
            </a:pPr>
            <a:endParaRPr lang="en-US" sz="1000" spc="49" dirty="0">
              <a:solidFill>
                <a:srgbClr val="000000"/>
              </a:solidFill>
              <a:latin typeface="Arial"/>
            </a:endParaRPr>
          </a:p>
          <a:p>
            <a:pPr marL="0" lvl="2" defTabSz="742950">
              <a:spcAft>
                <a:spcPts val="163"/>
              </a:spcAft>
              <a:defRPr/>
            </a:pPr>
            <a:endParaRPr lang="en-US" sz="1000" spc="49" dirty="0">
              <a:solidFill>
                <a:srgbClr val="000000"/>
              </a:solidFill>
              <a:latin typeface="Arial"/>
            </a:endParaRPr>
          </a:p>
          <a:p>
            <a:pPr marL="0" lvl="2" defTabSz="742950">
              <a:spcAft>
                <a:spcPts val="163"/>
              </a:spcAft>
              <a:defRPr/>
            </a:pPr>
            <a:endParaRPr lang="en-US" sz="1000" spc="49" dirty="0">
              <a:solidFill>
                <a:srgbClr val="000000"/>
              </a:solidFill>
              <a:latin typeface="Arial"/>
            </a:endParaRPr>
          </a:p>
          <a:p>
            <a:pPr marL="0" lvl="2" defTabSz="742950">
              <a:spcAft>
                <a:spcPts val="163"/>
              </a:spcAft>
              <a:defRPr/>
            </a:pPr>
            <a:endParaRPr lang="en-US" sz="1000" spc="49" dirty="0">
              <a:solidFill>
                <a:srgbClr val="000000"/>
              </a:solidFill>
              <a:latin typeface="Arial"/>
            </a:endParaRPr>
          </a:p>
          <a:p>
            <a:pPr marL="0" lvl="2" defTabSz="742950">
              <a:spcAft>
                <a:spcPts val="163"/>
              </a:spcAft>
              <a:defRPr/>
            </a:pPr>
            <a:endParaRPr lang="en-US" sz="900" dirty="0">
              <a:solidFill>
                <a:srgbClr val="000000"/>
              </a:solidFill>
              <a:latin typeface="Arial"/>
            </a:endParaRPr>
          </a:p>
        </p:txBody>
      </p:sp>
      <p:sp>
        <p:nvSpPr>
          <p:cNvPr id="43" name="TextBox 42">
            <a:extLst>
              <a:ext uri="{FF2B5EF4-FFF2-40B4-BE49-F238E27FC236}">
                <a16:creationId xmlns:a16="http://schemas.microsoft.com/office/drawing/2014/main" id="{1A56ED90-DE71-206E-9BC4-9B8297AA21D1}"/>
              </a:ext>
            </a:extLst>
          </p:cNvPr>
          <p:cNvSpPr txBox="1"/>
          <p:nvPr/>
        </p:nvSpPr>
        <p:spPr>
          <a:xfrm>
            <a:off x="4670089" y="2843450"/>
            <a:ext cx="2592927" cy="1974900"/>
          </a:xfrm>
          <a:prstGeom prst="rect">
            <a:avLst/>
          </a:prstGeom>
          <a:noFill/>
          <a:ln w="9525">
            <a:noFill/>
          </a:ln>
        </p:spPr>
        <p:txBody>
          <a:bodyPr wrap="square" lIns="0" tIns="0" rIns="0" bIns="0" rtlCol="0" anchor="t">
            <a:spAutoFit/>
          </a:bodyPr>
          <a:lstStyle/>
          <a:p>
            <a:pPr marL="0" lvl="2" defTabSz="742950">
              <a:spcAft>
                <a:spcPts val="163"/>
              </a:spcAft>
              <a:defRPr/>
            </a:pPr>
            <a:r>
              <a:rPr lang="en-US" sz="1000" b="1" spc="49">
                <a:solidFill>
                  <a:srgbClr val="000000"/>
                </a:solidFill>
                <a:latin typeface="Arial"/>
              </a:rPr>
              <a:t>Activities:</a:t>
            </a:r>
          </a:p>
          <a:p>
            <a:pPr marL="228600" lvl="2" indent="-228600" defTabSz="742950">
              <a:spcAft>
                <a:spcPts val="163"/>
              </a:spcAft>
              <a:buFont typeface="+mj-lt"/>
              <a:buAutoNum type="arabicPeriod"/>
              <a:defRPr/>
            </a:pPr>
            <a:r>
              <a:rPr lang="en-GB" sz="1000" spc="49">
                <a:solidFill>
                  <a:srgbClr val="000000"/>
                </a:solidFill>
                <a:latin typeface="Arial"/>
              </a:rPr>
              <a:t>Identify network landing zones/areas where the solutions can be placed</a:t>
            </a:r>
          </a:p>
          <a:p>
            <a:pPr marL="228600" lvl="2" indent="-228600" defTabSz="742950">
              <a:spcAft>
                <a:spcPts val="163"/>
              </a:spcAft>
              <a:buFont typeface="+mj-lt"/>
              <a:buAutoNum type="arabicPeriod"/>
              <a:defRPr/>
            </a:pPr>
            <a:r>
              <a:rPr lang="en-GB" sz="1000" spc="49">
                <a:solidFill>
                  <a:srgbClr val="000000"/>
                </a:solidFill>
                <a:latin typeface="Arial"/>
              </a:rPr>
              <a:t>Determine type of decoys and lures to be placed on network</a:t>
            </a:r>
          </a:p>
          <a:p>
            <a:pPr marL="228600" lvl="2" indent="-228600" defTabSz="742950">
              <a:spcAft>
                <a:spcPts val="163"/>
              </a:spcAft>
              <a:buFont typeface="+mj-lt"/>
              <a:buAutoNum type="arabicPeriod"/>
              <a:defRPr/>
            </a:pPr>
            <a:r>
              <a:rPr lang="en-GB" sz="1000" spc="49">
                <a:solidFill>
                  <a:srgbClr val="000000"/>
                </a:solidFill>
                <a:latin typeface="Arial"/>
              </a:rPr>
              <a:t>Identify process of alerting and steps to integrate solution. Develop required documentation</a:t>
            </a:r>
          </a:p>
          <a:p>
            <a:pPr marL="228600" lvl="2" indent="-228600" defTabSz="742950">
              <a:spcAft>
                <a:spcPts val="163"/>
              </a:spcAft>
              <a:buFont typeface="+mj-lt"/>
              <a:buAutoNum type="arabicPeriod"/>
              <a:defRPr/>
            </a:pPr>
            <a:r>
              <a:rPr lang="en-GB" sz="1000" spc="49">
                <a:solidFill>
                  <a:srgbClr val="000000"/>
                </a:solidFill>
                <a:latin typeface="Arial"/>
              </a:rPr>
              <a:t>Fine tuning of false positives/exclusions required</a:t>
            </a:r>
          </a:p>
          <a:p>
            <a:pPr marL="228600" lvl="2" indent="-228600" defTabSz="742950">
              <a:spcAft>
                <a:spcPts val="163"/>
              </a:spcAft>
              <a:buFont typeface="+mj-lt"/>
              <a:buAutoNum type="arabicPeriod"/>
              <a:defRPr/>
            </a:pPr>
            <a:r>
              <a:rPr lang="en-GB" sz="1000" spc="49">
                <a:solidFill>
                  <a:srgbClr val="000000"/>
                </a:solidFill>
                <a:latin typeface="Arial"/>
              </a:rPr>
              <a:t>Integration with threat intel and XDR solutions</a:t>
            </a:r>
          </a:p>
        </p:txBody>
      </p:sp>
      <p:sp>
        <p:nvSpPr>
          <p:cNvPr id="51" name="TextBox 50">
            <a:extLst>
              <a:ext uri="{FF2B5EF4-FFF2-40B4-BE49-F238E27FC236}">
                <a16:creationId xmlns:a16="http://schemas.microsoft.com/office/drawing/2014/main" id="{A9060287-C0BE-7A41-BBF8-0FACC8C0D942}"/>
              </a:ext>
            </a:extLst>
          </p:cNvPr>
          <p:cNvSpPr txBox="1"/>
          <p:nvPr/>
        </p:nvSpPr>
        <p:spPr>
          <a:xfrm>
            <a:off x="7727425" y="2737674"/>
            <a:ext cx="3118431" cy="2790508"/>
          </a:xfrm>
          <a:prstGeom prst="rect">
            <a:avLst/>
          </a:prstGeom>
          <a:noFill/>
          <a:ln w="9525">
            <a:noFill/>
          </a:ln>
        </p:spPr>
        <p:txBody>
          <a:bodyPr wrap="square" lIns="0" tIns="0" rIns="0" bIns="0" rtlCol="0" anchor="t">
            <a:spAutoFit/>
          </a:bodyPr>
          <a:lstStyle/>
          <a:p>
            <a:pPr marL="0" lvl="2" defTabSz="742950">
              <a:spcAft>
                <a:spcPts val="163"/>
              </a:spcAft>
              <a:defRPr/>
            </a:pPr>
            <a:r>
              <a:rPr lang="en-US" sz="1000" b="1" spc="49">
                <a:solidFill>
                  <a:srgbClr val="000000"/>
                </a:solidFill>
                <a:latin typeface="Arial"/>
              </a:rPr>
              <a:t>Activities:</a:t>
            </a:r>
          </a:p>
          <a:p>
            <a:pPr marL="228600" lvl="2" indent="-228600">
              <a:spcAft>
                <a:spcPts val="163"/>
              </a:spcAft>
              <a:buFont typeface="+mj-lt"/>
              <a:buAutoNum type="arabicPeriod"/>
              <a:defRPr/>
            </a:pPr>
            <a:r>
              <a:rPr lang="en-GB" sz="1000">
                <a:solidFill>
                  <a:srgbClr val="000000"/>
                </a:solidFill>
                <a:latin typeface="Arial"/>
              </a:rPr>
              <a:t>Involve network ops team, architects, application owners to gain permissions to deploy solution.</a:t>
            </a:r>
          </a:p>
          <a:p>
            <a:pPr marL="228600" lvl="2" indent="-228600">
              <a:spcAft>
                <a:spcPts val="163"/>
              </a:spcAft>
              <a:buFont typeface="+mj-lt"/>
              <a:buAutoNum type="arabicPeriod"/>
              <a:defRPr/>
            </a:pPr>
            <a:r>
              <a:rPr lang="en-GB" sz="1000">
                <a:solidFill>
                  <a:srgbClr val="000000"/>
                </a:solidFill>
                <a:latin typeface="Arial"/>
              </a:rPr>
              <a:t>Create mapping of network regions of where decoys and lures should be placed. </a:t>
            </a:r>
          </a:p>
          <a:p>
            <a:pPr marL="228600" lvl="2" indent="-228600">
              <a:spcAft>
                <a:spcPts val="163"/>
              </a:spcAft>
              <a:buFont typeface="+mj-lt"/>
              <a:buAutoNum type="arabicPeriod"/>
              <a:defRPr/>
            </a:pPr>
            <a:r>
              <a:rPr lang="en-GB" sz="1000">
                <a:solidFill>
                  <a:srgbClr val="000000"/>
                </a:solidFill>
                <a:latin typeface="Arial"/>
              </a:rPr>
              <a:t>Begin deployment of decoys and lures by TVM team. Assist in coordinating deployment + troubleshooting</a:t>
            </a:r>
          </a:p>
          <a:p>
            <a:pPr marL="228600" lvl="2" indent="-228600">
              <a:spcAft>
                <a:spcPts val="163"/>
              </a:spcAft>
              <a:buFont typeface="+mj-lt"/>
              <a:buAutoNum type="arabicPeriod"/>
              <a:defRPr/>
            </a:pPr>
            <a:r>
              <a:rPr lang="en-GB" sz="1000">
                <a:solidFill>
                  <a:srgbClr val="000000"/>
                </a:solidFill>
                <a:latin typeface="Arial"/>
              </a:rPr>
              <a:t>Use processes identified in phase 2 and make any changes required in process documents and day to day operations.</a:t>
            </a:r>
          </a:p>
          <a:p>
            <a:pPr marL="228600" lvl="2" indent="-228600">
              <a:spcAft>
                <a:spcPts val="163"/>
              </a:spcAft>
              <a:buFont typeface="+mj-lt"/>
              <a:buAutoNum type="arabicPeriod"/>
              <a:defRPr/>
            </a:pPr>
            <a:r>
              <a:rPr lang="en-GB" sz="1000">
                <a:solidFill>
                  <a:srgbClr val="000000"/>
                </a:solidFill>
                <a:latin typeface="Arial"/>
              </a:rPr>
              <a:t>Fine tuning of alerting, creating more alerts, decoys and lures as required. </a:t>
            </a:r>
          </a:p>
          <a:p>
            <a:pPr marL="228600" lvl="2" indent="-228600">
              <a:spcAft>
                <a:spcPts val="163"/>
              </a:spcAft>
              <a:buFont typeface="+mj-lt"/>
              <a:buAutoNum type="arabicPeriod"/>
              <a:defRPr/>
            </a:pPr>
            <a:r>
              <a:rPr lang="en-GB" sz="1000">
                <a:solidFill>
                  <a:srgbClr val="000000"/>
                </a:solidFill>
                <a:latin typeface="Arial"/>
              </a:rPr>
              <a:t>Integration of alerting into threat intel and XDR, performing any required troubleshooting. </a:t>
            </a:r>
          </a:p>
          <a:p>
            <a:pPr marL="228600" lvl="2" indent="-228600">
              <a:spcAft>
                <a:spcPts val="163"/>
              </a:spcAft>
              <a:buFont typeface="+mj-lt"/>
              <a:buAutoNum type="arabicPeriod"/>
              <a:defRPr/>
            </a:pPr>
            <a:endParaRPr lang="en-GB" sz="1000">
              <a:solidFill>
                <a:srgbClr val="000000"/>
              </a:solidFill>
              <a:latin typeface="Arial"/>
            </a:endParaRPr>
          </a:p>
          <a:p>
            <a:pPr marL="139303" lvl="2" indent="-139303">
              <a:spcAft>
                <a:spcPts val="163"/>
              </a:spcAft>
              <a:buFont typeface="Arial" panose="020B0604020202020204" pitchFamily="34" charset="0"/>
              <a:buChar char="•"/>
              <a:defRPr/>
            </a:pPr>
            <a:endParaRPr lang="en-US" sz="900">
              <a:solidFill>
                <a:srgbClr val="000000"/>
              </a:solidFill>
              <a:latin typeface="Arial"/>
            </a:endParaRPr>
          </a:p>
        </p:txBody>
      </p:sp>
      <p:sp>
        <p:nvSpPr>
          <p:cNvPr id="53" name="TextBox 52">
            <a:extLst>
              <a:ext uri="{FF2B5EF4-FFF2-40B4-BE49-F238E27FC236}">
                <a16:creationId xmlns:a16="http://schemas.microsoft.com/office/drawing/2014/main" id="{DD07694D-8883-8F94-69A6-E304877277A7}"/>
              </a:ext>
            </a:extLst>
          </p:cNvPr>
          <p:cNvSpPr txBox="1"/>
          <p:nvPr/>
        </p:nvSpPr>
        <p:spPr>
          <a:xfrm rot="16200000">
            <a:off x="129362" y="3337104"/>
            <a:ext cx="2185264" cy="150041"/>
          </a:xfrm>
          <a:prstGeom prst="rect">
            <a:avLst/>
          </a:prstGeom>
          <a:noFill/>
        </p:spPr>
        <p:txBody>
          <a:bodyPr vert="horz" wrap="square" lIns="0" tIns="0" rIns="0" bIns="0" rtlCol="0" anchor="ctr" anchorCtr="0">
            <a:spAutoFit/>
          </a:bodyPr>
          <a:lstStyle/>
          <a:p>
            <a:pPr algn="ctr" defTabSz="742950">
              <a:defRPr/>
            </a:pPr>
            <a:r>
              <a:rPr lang="en-GB" sz="975" b="1">
                <a:solidFill>
                  <a:srgbClr val="7213EA"/>
                </a:solidFill>
                <a:latin typeface="Arial"/>
              </a:rPr>
              <a:t>Planning and Mobilisation</a:t>
            </a:r>
            <a:endParaRPr lang="en-GB" sz="975" i="1">
              <a:solidFill>
                <a:srgbClr val="7213EA"/>
              </a:solidFill>
              <a:latin typeface="Arial"/>
            </a:endParaRPr>
          </a:p>
        </p:txBody>
      </p:sp>
      <p:sp>
        <p:nvSpPr>
          <p:cNvPr id="111" name="Rectangle 110">
            <a:extLst>
              <a:ext uri="{FF2B5EF4-FFF2-40B4-BE49-F238E27FC236}">
                <a16:creationId xmlns:a16="http://schemas.microsoft.com/office/drawing/2014/main" id="{00517015-4354-698B-561A-99FBCC963E81}"/>
              </a:ext>
            </a:extLst>
          </p:cNvPr>
          <p:cNvSpPr/>
          <p:nvPr/>
        </p:nvSpPr>
        <p:spPr>
          <a:xfrm>
            <a:off x="1347186" y="2101148"/>
            <a:ext cx="9690659" cy="4154402"/>
          </a:xfrm>
          <a:prstGeom prst="rect">
            <a:avLst/>
          </a:prstGeom>
          <a:noFill/>
          <a:ln>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pPr defTabSz="742950">
              <a:defRPr/>
            </a:pPr>
            <a:endParaRPr lang="en-US" sz="1219">
              <a:solidFill>
                <a:srgbClr val="FFFFFF"/>
              </a:solidFill>
              <a:latin typeface="Arial"/>
            </a:endParaRPr>
          </a:p>
        </p:txBody>
      </p:sp>
      <p:sp>
        <p:nvSpPr>
          <p:cNvPr id="113" name="Rectangle 112">
            <a:extLst>
              <a:ext uri="{FF2B5EF4-FFF2-40B4-BE49-F238E27FC236}">
                <a16:creationId xmlns:a16="http://schemas.microsoft.com/office/drawing/2014/main" id="{B0959E54-501E-0F60-725B-CE88E9EBD13A}"/>
              </a:ext>
            </a:extLst>
          </p:cNvPr>
          <p:cNvSpPr/>
          <p:nvPr/>
        </p:nvSpPr>
        <p:spPr>
          <a:xfrm>
            <a:off x="1342772" y="2105687"/>
            <a:ext cx="3020614" cy="406858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44371" tIns="44371" rIns="44371" bIns="44371" rtlCol="0" anchor="ctr"/>
          <a:lstStyle/>
          <a:p>
            <a:endParaRPr lang="en-GB" sz="1219" err="1">
              <a:solidFill>
                <a:prstClr val="white"/>
              </a:solidFill>
              <a:latin typeface="Arial"/>
            </a:endParaRPr>
          </a:p>
        </p:txBody>
      </p:sp>
      <p:sp>
        <p:nvSpPr>
          <p:cNvPr id="115" name="TextBox 114">
            <a:extLst>
              <a:ext uri="{FF2B5EF4-FFF2-40B4-BE49-F238E27FC236}">
                <a16:creationId xmlns:a16="http://schemas.microsoft.com/office/drawing/2014/main" id="{6EB76788-70FB-BB3A-7676-E08240E5AB3D}"/>
              </a:ext>
            </a:extLst>
          </p:cNvPr>
          <p:cNvSpPr txBox="1"/>
          <p:nvPr/>
        </p:nvSpPr>
        <p:spPr>
          <a:xfrm>
            <a:off x="2001468" y="5972003"/>
            <a:ext cx="1936375" cy="200120"/>
          </a:xfrm>
          <a:prstGeom prst="rect">
            <a:avLst/>
          </a:prstGeom>
          <a:solidFill>
            <a:schemeClr val="bg2"/>
          </a:solidFill>
        </p:spPr>
        <p:txBody>
          <a:bodyPr vert="horz" wrap="square" lIns="74295" tIns="37148" rIns="74295" bIns="37148" rtlCol="0" anchor="b" anchorCtr="0">
            <a:spAutoFit/>
          </a:bodyPr>
          <a:lstStyle/>
          <a:p>
            <a:pPr algn="ctr" defTabSz="742950">
              <a:defRPr/>
            </a:pPr>
            <a:r>
              <a:rPr lang="en-GB" sz="800" i="1">
                <a:solidFill>
                  <a:srgbClr val="00338D"/>
                </a:solidFill>
                <a:latin typeface="Arial"/>
              </a:rPr>
              <a:t>Estimated Time: 3-4 weeks</a:t>
            </a:r>
          </a:p>
        </p:txBody>
      </p:sp>
      <p:sp>
        <p:nvSpPr>
          <p:cNvPr id="117" name="TextBox 116">
            <a:extLst>
              <a:ext uri="{FF2B5EF4-FFF2-40B4-BE49-F238E27FC236}">
                <a16:creationId xmlns:a16="http://schemas.microsoft.com/office/drawing/2014/main" id="{6621C382-A27E-F9A8-9594-E8A30FC74281}"/>
              </a:ext>
            </a:extLst>
          </p:cNvPr>
          <p:cNvSpPr txBox="1"/>
          <p:nvPr/>
        </p:nvSpPr>
        <p:spPr>
          <a:xfrm>
            <a:off x="5130664" y="5944121"/>
            <a:ext cx="1936375" cy="200120"/>
          </a:xfrm>
          <a:prstGeom prst="rect">
            <a:avLst/>
          </a:prstGeom>
          <a:solidFill>
            <a:schemeClr val="bg2"/>
          </a:solidFill>
        </p:spPr>
        <p:txBody>
          <a:bodyPr vert="horz" wrap="square" lIns="74295" tIns="37148" rIns="74295" bIns="37148" rtlCol="0" anchor="b" anchorCtr="0">
            <a:spAutoFit/>
          </a:bodyPr>
          <a:lstStyle>
            <a:defPPr>
              <a:defRPr lang="en-US"/>
            </a:defPPr>
            <a:lvl1pPr>
              <a:defRPr sz="1200" b="1">
                <a:solidFill>
                  <a:schemeClr val="accent1"/>
                </a:solidFill>
              </a:defRPr>
            </a:lvl1pPr>
          </a:lstStyle>
          <a:p>
            <a:pPr algn="ctr" defTabSz="742950">
              <a:defRPr/>
            </a:pPr>
            <a:r>
              <a:rPr lang="en-GB" sz="813" b="0" i="1" dirty="0">
                <a:solidFill>
                  <a:srgbClr val="1E49E2"/>
                </a:solidFill>
                <a:latin typeface="Arial"/>
              </a:rPr>
              <a:t>Estimated Time: TBD based on POC</a:t>
            </a:r>
          </a:p>
        </p:txBody>
      </p:sp>
      <p:sp>
        <p:nvSpPr>
          <p:cNvPr id="119" name="TextBox 118">
            <a:extLst>
              <a:ext uri="{FF2B5EF4-FFF2-40B4-BE49-F238E27FC236}">
                <a16:creationId xmlns:a16="http://schemas.microsoft.com/office/drawing/2014/main" id="{E0301BA0-98D0-74D9-6ECD-236DC39CED6F}"/>
              </a:ext>
            </a:extLst>
          </p:cNvPr>
          <p:cNvSpPr txBox="1"/>
          <p:nvPr/>
        </p:nvSpPr>
        <p:spPr>
          <a:xfrm>
            <a:off x="8320260" y="5940703"/>
            <a:ext cx="1936375" cy="200120"/>
          </a:xfrm>
          <a:prstGeom prst="rect">
            <a:avLst/>
          </a:prstGeom>
          <a:solidFill>
            <a:schemeClr val="bg2"/>
          </a:solidFill>
        </p:spPr>
        <p:txBody>
          <a:bodyPr vert="horz" wrap="square" lIns="74295" tIns="37148" rIns="74295" bIns="37148" rtlCol="0" anchor="b" anchorCtr="0">
            <a:spAutoFit/>
          </a:bodyPr>
          <a:lstStyle>
            <a:defPPr>
              <a:defRPr lang="en-US"/>
            </a:defPPr>
            <a:lvl1pPr>
              <a:defRPr sz="1200" b="1">
                <a:solidFill>
                  <a:schemeClr val="accent3"/>
                </a:solidFill>
              </a:defRPr>
            </a:lvl1pPr>
          </a:lstStyle>
          <a:p>
            <a:pPr algn="ctr" defTabSz="742950">
              <a:defRPr/>
            </a:pPr>
            <a:r>
              <a:rPr lang="en-GB" sz="813" b="0" i="1" dirty="0">
                <a:solidFill>
                  <a:srgbClr val="0C233C"/>
                </a:solidFill>
                <a:latin typeface="Arial"/>
              </a:rPr>
              <a:t>Estimated Time: TBD based on POC</a:t>
            </a:r>
          </a:p>
        </p:txBody>
      </p:sp>
      <p:sp>
        <p:nvSpPr>
          <p:cNvPr id="7" name="TextBox 6">
            <a:extLst>
              <a:ext uri="{FF2B5EF4-FFF2-40B4-BE49-F238E27FC236}">
                <a16:creationId xmlns:a16="http://schemas.microsoft.com/office/drawing/2014/main" id="{82A1F98F-21E1-6FAA-B73C-16CBE47B22A3}"/>
              </a:ext>
            </a:extLst>
          </p:cNvPr>
          <p:cNvSpPr txBox="1"/>
          <p:nvPr/>
        </p:nvSpPr>
        <p:spPr>
          <a:xfrm>
            <a:off x="762000" y="1118884"/>
            <a:ext cx="10664456" cy="311255"/>
          </a:xfrm>
          <a:prstGeom prst="rect">
            <a:avLst/>
          </a:prstGeom>
          <a:noFill/>
        </p:spPr>
        <p:txBody>
          <a:bodyPr wrap="square" lIns="54610" tIns="54610" rIns="54610" bIns="54610" rtlCol="0">
            <a:noAutofit/>
          </a:bodyPr>
          <a:lstStyle/>
          <a:p>
            <a:pPr>
              <a:spcAft>
                <a:spcPts val="600"/>
              </a:spcAft>
            </a:pPr>
            <a:r>
              <a:rPr lang="en-GB" sz="1200" dirty="0"/>
              <a:t>The full implementation of Option 3 will require three phases of work to be delivered by the Security and wider Technology teams. </a:t>
            </a:r>
          </a:p>
        </p:txBody>
      </p:sp>
    </p:spTree>
    <p:extLst>
      <p:ext uri="{BB962C8B-B14F-4D97-AF65-F5344CB8AC3E}">
        <p14:creationId xmlns:p14="http://schemas.microsoft.com/office/powerpoint/2010/main" val="355556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CREATE_TO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5393-15AA-E9B2-840F-C2EFF5851989}"/>
              </a:ext>
            </a:extLst>
          </p:cNvPr>
          <p:cNvSpPr>
            <a:spLocks noGrp="1"/>
          </p:cNvSpPr>
          <p:nvPr>
            <p:ph type="title"/>
          </p:nvPr>
        </p:nvSpPr>
        <p:spPr/>
        <p:txBody>
          <a:bodyPr/>
          <a:lstStyle/>
          <a:p>
            <a:r>
              <a:rPr lang="en-GB" dirty="0"/>
              <a:t>Agenda</a:t>
            </a:r>
          </a:p>
        </p:txBody>
      </p:sp>
      <p:graphicFrame>
        <p:nvGraphicFramePr>
          <p:cNvPr id="3" name="Table 2">
            <a:extLst>
              <a:ext uri="{FF2B5EF4-FFF2-40B4-BE49-F238E27FC236}">
                <a16:creationId xmlns:a16="http://schemas.microsoft.com/office/drawing/2014/main" id="{C283F41F-7904-3A02-36BF-CBF02D787F15}"/>
              </a:ext>
            </a:extLst>
          </p:cNvPr>
          <p:cNvGraphicFramePr>
            <a:graphicFrameLocks noGrp="1"/>
          </p:cNvGraphicFramePr>
          <p:nvPr>
            <p:extLst>
              <p:ext uri="{D42A27DB-BD31-4B8C-83A1-F6EECF244321}">
                <p14:modId xmlns:p14="http://schemas.microsoft.com/office/powerpoint/2010/main" val="416328279"/>
              </p:ext>
            </p:extLst>
          </p:nvPr>
        </p:nvGraphicFramePr>
        <p:xfrm>
          <a:off x="996696" y="1325880"/>
          <a:ext cx="5705856" cy="2053914"/>
        </p:xfrm>
        <a:graphic>
          <a:graphicData uri="http://schemas.openxmlformats.org/drawingml/2006/table">
            <a:tbl>
              <a:tblPr firstRow="1" bandRow="1">
                <a:tableStyleId>{5C22544A-7EE6-4342-B048-85BDC9FD1C3A}</a:tableStyleId>
              </a:tblPr>
              <a:tblGrid>
                <a:gridCol w="4745736">
                  <a:extLst>
                    <a:ext uri="{9D8B030D-6E8A-4147-A177-3AD203B41FA5}">
                      <a16:colId xmlns:a16="http://schemas.microsoft.com/office/drawing/2014/main" val="1535416210"/>
                    </a:ext>
                  </a:extLst>
                </a:gridCol>
                <a:gridCol w="960120">
                  <a:extLst>
                    <a:ext uri="{9D8B030D-6E8A-4147-A177-3AD203B41FA5}">
                      <a16:colId xmlns:a16="http://schemas.microsoft.com/office/drawing/2014/main" val="2990972448"/>
                    </a:ext>
                  </a:extLst>
                </a:gridCol>
              </a:tblGrid>
              <a:tr h="334842">
                <a:tc>
                  <a:txBody>
                    <a:bodyPr/>
                    <a:lstStyle/>
                    <a:p>
                      <a:pPr algn="l"/>
                      <a:endParaRPr lang="en-GB" sz="1500" dirty="0">
                        <a:solidFill>
                          <a:srgbClr val="00338D"/>
                        </a:solidFill>
                        <a:latin typeface="Arial" panose="020B0604020202020204" pitchFamily="34" charset="0"/>
                      </a:endParaRPr>
                    </a:p>
                  </a:txBody>
                  <a:tcPr marL="0" marR="0" marT="0"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noFill/>
                  </a:tcPr>
                </a:tc>
                <a:tc>
                  <a:txBody>
                    <a:bodyPr/>
                    <a:lstStyle/>
                    <a:p>
                      <a:pPr algn="r"/>
                      <a:r>
                        <a:rPr lang="en-GB" sz="1500" b="1" dirty="0">
                          <a:solidFill>
                            <a:srgbClr val="00338D"/>
                          </a:solidFill>
                          <a:latin typeface="Arial" panose="020B0604020202020204" pitchFamily="34" charset="0"/>
                        </a:rPr>
                        <a:t>Page</a:t>
                      </a:r>
                    </a:p>
                  </a:txBody>
                  <a:tcPr marL="0" marR="0" marT="0"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noFill/>
                  </a:tcPr>
                </a:tc>
                <a:extLst>
                  <a:ext uri="{0D108BD9-81ED-4DB2-BD59-A6C34878D82A}">
                    <a16:rowId xmlns:a16="http://schemas.microsoft.com/office/drawing/2014/main" val="2668289075"/>
                  </a:ext>
                </a:extLst>
              </a:tr>
              <a:tr h="334842">
                <a:tc>
                  <a:txBody>
                    <a:bodyPr/>
                    <a:lstStyle/>
                    <a:p>
                      <a:pPr marL="0" algn="l" defTabSz="914400" rtl="0" eaLnBrk="1" latinLnBrk="0" hangingPunct="1">
                        <a:buNone/>
                      </a:pPr>
                      <a:r>
                        <a:rPr lang="en-GB" sz="1500" b="1" dirty="0">
                          <a:solidFill>
                            <a:srgbClr val="00338D"/>
                          </a:solidFill>
                          <a:latin typeface="Arial" panose="020B0604020202020204" pitchFamily="34" charset="0"/>
                        </a:rPr>
                        <a:t>1.  - </a:t>
                      </a: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tc>
                  <a:txBody>
                    <a:bodyPr/>
                    <a:lstStyle/>
                    <a:p>
                      <a:pPr algn="r"/>
                      <a:r>
                        <a:rPr lang="en-GB" sz="1500" dirty="0">
                          <a:solidFill>
                            <a:srgbClr val="00338D"/>
                          </a:solidFill>
                          <a:latin typeface="Arial" panose="020B0604020202020204" pitchFamily="34" charset="0"/>
                        </a:rPr>
                        <a:t>4</a:t>
                      </a: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extLst>
                  <a:ext uri="{0D108BD9-81ED-4DB2-BD59-A6C34878D82A}">
                    <a16:rowId xmlns:a16="http://schemas.microsoft.com/office/drawing/2014/main" val="4041867717"/>
                  </a:ext>
                </a:extLst>
              </a:tr>
              <a:tr h="334842">
                <a:tc>
                  <a:txBody>
                    <a:bodyPr/>
                    <a:lstStyle/>
                    <a:p>
                      <a:pPr marL="0" algn="l" defTabSz="914400" rtl="0" eaLnBrk="1" latinLnBrk="0" hangingPunct="1">
                        <a:buNone/>
                      </a:pPr>
                      <a:endParaRPr lang="en-GB" sz="1500" b="1"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tc>
                  <a:txBody>
                    <a:bodyPr/>
                    <a:lstStyle/>
                    <a:p>
                      <a:pPr algn="r"/>
                      <a:endParaRPr lang="en-GB" sz="1500"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extLst>
                  <a:ext uri="{0D108BD9-81ED-4DB2-BD59-A6C34878D82A}">
                    <a16:rowId xmlns:a16="http://schemas.microsoft.com/office/drawing/2014/main" val="1569254840"/>
                  </a:ext>
                </a:extLst>
              </a:tr>
              <a:tr h="334842">
                <a:tc>
                  <a:txBody>
                    <a:bodyPr/>
                    <a:lstStyle/>
                    <a:p>
                      <a:pPr algn="l"/>
                      <a:endParaRPr lang="en-GB" sz="1500"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tc>
                  <a:txBody>
                    <a:bodyPr/>
                    <a:lstStyle/>
                    <a:p>
                      <a:pPr algn="r"/>
                      <a:endParaRPr lang="en-GB" sz="1500"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extLst>
                  <a:ext uri="{0D108BD9-81ED-4DB2-BD59-A6C34878D82A}">
                    <a16:rowId xmlns:a16="http://schemas.microsoft.com/office/drawing/2014/main" val="321873667"/>
                  </a:ext>
                </a:extLst>
              </a:tr>
              <a:tr h="334842">
                <a:tc>
                  <a:txBody>
                    <a:bodyPr/>
                    <a:lstStyle/>
                    <a:p>
                      <a:pPr algn="l"/>
                      <a:endParaRPr lang="en-GB" sz="1500"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tc>
                  <a:txBody>
                    <a:bodyPr/>
                    <a:lstStyle/>
                    <a:p>
                      <a:pPr algn="r"/>
                      <a:endParaRPr lang="en-GB" sz="1500" dirty="0">
                        <a:solidFill>
                          <a:srgbClr val="00338D"/>
                        </a:solidFill>
                        <a:latin typeface="Arial" panose="020B0604020202020204" pitchFamily="34" charset="0"/>
                      </a:endParaRPr>
                    </a:p>
                  </a:txBody>
                  <a:tcPr marL="0" marR="0" marT="100584" marB="100584">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noFill/>
                  </a:tcPr>
                </a:tc>
                <a:extLst>
                  <a:ext uri="{0D108BD9-81ED-4DB2-BD59-A6C34878D82A}">
                    <a16:rowId xmlns:a16="http://schemas.microsoft.com/office/drawing/2014/main" val="2568108485"/>
                  </a:ext>
                </a:extLst>
              </a:tr>
            </a:tbl>
          </a:graphicData>
        </a:graphic>
      </p:graphicFrame>
    </p:spTree>
    <p:extLst>
      <p:ext uri="{BB962C8B-B14F-4D97-AF65-F5344CB8AC3E}">
        <p14:creationId xmlns:p14="http://schemas.microsoft.com/office/powerpoint/2010/main" val="3779572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BC1D0-B6A7-08D9-2541-80E1FA4BE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E6B97-851B-95D5-06FD-D86BEF308959}"/>
              </a:ext>
            </a:extLst>
          </p:cNvPr>
          <p:cNvSpPr>
            <a:spLocks noGrp="1"/>
          </p:cNvSpPr>
          <p:nvPr>
            <p:ph type="title"/>
          </p:nvPr>
        </p:nvSpPr>
        <p:spPr>
          <a:xfrm>
            <a:off x="420914" y="273817"/>
            <a:ext cx="11357758" cy="861774"/>
          </a:xfrm>
        </p:spPr>
        <p:txBody>
          <a:bodyPr/>
          <a:lstStyle/>
          <a:p>
            <a:r>
              <a:rPr lang="en-GB" b="1">
                <a:latin typeface="Garamond"/>
              </a:rPr>
              <a:t>Example Network with cloud decoys</a:t>
            </a:r>
          </a:p>
          <a:p>
            <a:endParaRPr lang="en-GB" b="1"/>
          </a:p>
        </p:txBody>
      </p:sp>
      <p:pic>
        <p:nvPicPr>
          <p:cNvPr id="3" name="Graphic 2" descr="Printer with solid fill">
            <a:extLst>
              <a:ext uri="{FF2B5EF4-FFF2-40B4-BE49-F238E27FC236}">
                <a16:creationId xmlns:a16="http://schemas.microsoft.com/office/drawing/2014/main" id="{28423E34-C7DD-99AB-6E2E-B225D8F261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6639" y="4681151"/>
            <a:ext cx="914400" cy="914400"/>
          </a:xfrm>
          <a:prstGeom prst="rect">
            <a:avLst/>
          </a:prstGeom>
        </p:spPr>
      </p:pic>
      <p:pic>
        <p:nvPicPr>
          <p:cNvPr id="4" name="Graphic 3" descr="Server with solid fill">
            <a:extLst>
              <a:ext uri="{FF2B5EF4-FFF2-40B4-BE49-F238E27FC236}">
                <a16:creationId xmlns:a16="http://schemas.microsoft.com/office/drawing/2014/main" id="{C65BB385-690E-5386-863F-E30D64DCF2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96621" y="1796622"/>
            <a:ext cx="914400" cy="914400"/>
          </a:xfrm>
          <a:prstGeom prst="rect">
            <a:avLst/>
          </a:prstGeom>
        </p:spPr>
      </p:pic>
      <p:pic>
        <p:nvPicPr>
          <p:cNvPr id="5" name="Graphic 4" descr="Server outline">
            <a:extLst>
              <a:ext uri="{FF2B5EF4-FFF2-40B4-BE49-F238E27FC236}">
                <a16:creationId xmlns:a16="http://schemas.microsoft.com/office/drawing/2014/main" id="{0D19C7B1-CBE0-1300-C762-51C06EFBB5A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8362" y="2289603"/>
            <a:ext cx="914400" cy="914400"/>
          </a:xfrm>
          <a:prstGeom prst="rect">
            <a:avLst/>
          </a:prstGeom>
        </p:spPr>
      </p:pic>
      <p:pic>
        <p:nvPicPr>
          <p:cNvPr id="6" name="Graphic 5" descr="Computer outline">
            <a:extLst>
              <a:ext uri="{FF2B5EF4-FFF2-40B4-BE49-F238E27FC236}">
                <a16:creationId xmlns:a16="http://schemas.microsoft.com/office/drawing/2014/main" id="{5D437E6C-8DC3-1EAA-F1E7-403DB08B9E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92074" y="2257425"/>
            <a:ext cx="914400" cy="914400"/>
          </a:xfrm>
          <a:prstGeom prst="rect">
            <a:avLst/>
          </a:prstGeom>
        </p:spPr>
      </p:pic>
      <p:pic>
        <p:nvPicPr>
          <p:cNvPr id="7" name="Graphic 6" descr="Computer with solid fill">
            <a:extLst>
              <a:ext uri="{FF2B5EF4-FFF2-40B4-BE49-F238E27FC236}">
                <a16:creationId xmlns:a16="http://schemas.microsoft.com/office/drawing/2014/main" id="{E4ABBC4F-2A1D-8449-F95F-569E44E9C8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10382" y="4676002"/>
            <a:ext cx="914400" cy="914400"/>
          </a:xfrm>
          <a:prstGeom prst="rect">
            <a:avLst/>
          </a:prstGeom>
        </p:spPr>
      </p:pic>
      <p:pic>
        <p:nvPicPr>
          <p:cNvPr id="8" name="Graphic 7" descr="Server with solid fill">
            <a:extLst>
              <a:ext uri="{FF2B5EF4-FFF2-40B4-BE49-F238E27FC236}">
                <a16:creationId xmlns:a16="http://schemas.microsoft.com/office/drawing/2014/main" id="{4A9CAB90-016C-29D4-8C87-DDBB9F692D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3080" y="1796622"/>
            <a:ext cx="914400" cy="914400"/>
          </a:xfrm>
          <a:prstGeom prst="rect">
            <a:avLst/>
          </a:prstGeom>
        </p:spPr>
      </p:pic>
      <p:pic>
        <p:nvPicPr>
          <p:cNvPr id="9" name="Graphic 8" descr="Server with solid fill">
            <a:extLst>
              <a:ext uri="{FF2B5EF4-FFF2-40B4-BE49-F238E27FC236}">
                <a16:creationId xmlns:a16="http://schemas.microsoft.com/office/drawing/2014/main" id="{628183BB-C368-73D9-9BAD-965A81AFC8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2729" y="1796622"/>
            <a:ext cx="914400" cy="914400"/>
          </a:xfrm>
          <a:prstGeom prst="rect">
            <a:avLst/>
          </a:prstGeom>
        </p:spPr>
      </p:pic>
      <p:pic>
        <p:nvPicPr>
          <p:cNvPr id="10" name="Graphic 9" descr="Server with solid fill">
            <a:extLst>
              <a:ext uri="{FF2B5EF4-FFF2-40B4-BE49-F238E27FC236}">
                <a16:creationId xmlns:a16="http://schemas.microsoft.com/office/drawing/2014/main" id="{3684F655-F8E1-4A38-B9F6-8B816A0A64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7756" y="1796622"/>
            <a:ext cx="914400" cy="914400"/>
          </a:xfrm>
          <a:prstGeom prst="rect">
            <a:avLst/>
          </a:prstGeom>
        </p:spPr>
      </p:pic>
      <p:pic>
        <p:nvPicPr>
          <p:cNvPr id="11" name="Graphic 11" descr="Server outline">
            <a:extLst>
              <a:ext uri="{FF2B5EF4-FFF2-40B4-BE49-F238E27FC236}">
                <a16:creationId xmlns:a16="http://schemas.microsoft.com/office/drawing/2014/main" id="{8BC4C478-8173-6C09-0AD7-6B0FB92AC1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84226" y="2289603"/>
            <a:ext cx="914400" cy="914400"/>
          </a:xfrm>
          <a:prstGeom prst="rect">
            <a:avLst/>
          </a:prstGeom>
        </p:spPr>
      </p:pic>
      <p:pic>
        <p:nvPicPr>
          <p:cNvPr id="12" name="Graphic 12" descr="Computer with solid fill">
            <a:extLst>
              <a:ext uri="{FF2B5EF4-FFF2-40B4-BE49-F238E27FC236}">
                <a16:creationId xmlns:a16="http://schemas.microsoft.com/office/drawing/2014/main" id="{FBDC4A08-97AA-872A-1100-098D76CBE7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73975" y="4676002"/>
            <a:ext cx="914400" cy="914400"/>
          </a:xfrm>
          <a:prstGeom prst="rect">
            <a:avLst/>
          </a:prstGeom>
        </p:spPr>
      </p:pic>
      <p:pic>
        <p:nvPicPr>
          <p:cNvPr id="13" name="Graphic 13" descr="Computer with solid fill">
            <a:extLst>
              <a:ext uri="{FF2B5EF4-FFF2-40B4-BE49-F238E27FC236}">
                <a16:creationId xmlns:a16="http://schemas.microsoft.com/office/drawing/2014/main" id="{126D9DD1-CB50-C528-33FD-A33FE54770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06679" y="4676002"/>
            <a:ext cx="914400" cy="914400"/>
          </a:xfrm>
          <a:prstGeom prst="rect">
            <a:avLst/>
          </a:prstGeom>
        </p:spPr>
      </p:pic>
      <p:pic>
        <p:nvPicPr>
          <p:cNvPr id="14" name="Graphic 14" descr="Laptop with solid fill">
            <a:extLst>
              <a:ext uri="{FF2B5EF4-FFF2-40B4-BE49-F238E27FC236}">
                <a16:creationId xmlns:a16="http://schemas.microsoft.com/office/drawing/2014/main" id="{62229125-AA2B-610D-AF3C-4C23C0994FE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54827" y="4681150"/>
            <a:ext cx="914400" cy="914400"/>
          </a:xfrm>
          <a:prstGeom prst="rect">
            <a:avLst/>
          </a:prstGeom>
        </p:spPr>
      </p:pic>
      <p:sp>
        <p:nvSpPr>
          <p:cNvPr id="15" name="TextBox 10">
            <a:extLst>
              <a:ext uri="{FF2B5EF4-FFF2-40B4-BE49-F238E27FC236}">
                <a16:creationId xmlns:a16="http://schemas.microsoft.com/office/drawing/2014/main" id="{9694F816-42DA-01EF-A656-7667F98A976C}"/>
              </a:ext>
            </a:extLst>
          </p:cNvPr>
          <p:cNvSpPr txBox="1"/>
          <p:nvPr/>
        </p:nvSpPr>
        <p:spPr>
          <a:xfrm>
            <a:off x="1863811" y="2708189"/>
            <a:ext cx="848497" cy="6771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Active Directory Domain Controller</a:t>
            </a:r>
          </a:p>
        </p:txBody>
      </p:sp>
      <p:sp>
        <p:nvSpPr>
          <p:cNvPr id="16" name="TextBox 16">
            <a:extLst>
              <a:ext uri="{FF2B5EF4-FFF2-40B4-BE49-F238E27FC236}">
                <a16:creationId xmlns:a16="http://schemas.microsoft.com/office/drawing/2014/main" id="{5321AC12-E98B-B84F-8850-5761F7D58C06}"/>
              </a:ext>
            </a:extLst>
          </p:cNvPr>
          <p:cNvSpPr txBox="1"/>
          <p:nvPr/>
        </p:nvSpPr>
        <p:spPr>
          <a:xfrm>
            <a:off x="2831756" y="2708189"/>
            <a:ext cx="68374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Fileserver SMB NFS FTP</a:t>
            </a:r>
          </a:p>
        </p:txBody>
      </p:sp>
      <p:sp>
        <p:nvSpPr>
          <p:cNvPr id="17" name="TextBox 17">
            <a:extLst>
              <a:ext uri="{FF2B5EF4-FFF2-40B4-BE49-F238E27FC236}">
                <a16:creationId xmlns:a16="http://schemas.microsoft.com/office/drawing/2014/main" id="{ED6D510F-BFF8-144A-999B-B28317681F55}"/>
              </a:ext>
            </a:extLst>
          </p:cNvPr>
          <p:cNvSpPr txBox="1"/>
          <p:nvPr/>
        </p:nvSpPr>
        <p:spPr>
          <a:xfrm>
            <a:off x="3624649" y="2656702"/>
            <a:ext cx="848497"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err="1">
                <a:cs typeface="Arial"/>
              </a:rPr>
              <a:t>DataBase</a:t>
            </a:r>
            <a:r>
              <a:rPr lang="en-GB" sz="1100" b="1">
                <a:cs typeface="Arial"/>
              </a:rPr>
              <a:t> Server</a:t>
            </a:r>
          </a:p>
        </p:txBody>
      </p:sp>
      <p:sp>
        <p:nvSpPr>
          <p:cNvPr id="18" name="TextBox 18">
            <a:extLst>
              <a:ext uri="{FF2B5EF4-FFF2-40B4-BE49-F238E27FC236}">
                <a16:creationId xmlns:a16="http://schemas.microsoft.com/office/drawing/2014/main" id="{B1573CA7-4D63-8C3D-EADF-C6C3413B7900}"/>
              </a:ext>
            </a:extLst>
          </p:cNvPr>
          <p:cNvSpPr txBox="1"/>
          <p:nvPr/>
        </p:nvSpPr>
        <p:spPr>
          <a:xfrm>
            <a:off x="4469027" y="2656702"/>
            <a:ext cx="848497"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Webserver HTTP</a:t>
            </a:r>
          </a:p>
        </p:txBody>
      </p:sp>
      <p:sp>
        <p:nvSpPr>
          <p:cNvPr id="19" name="TextBox 19">
            <a:extLst>
              <a:ext uri="{FF2B5EF4-FFF2-40B4-BE49-F238E27FC236}">
                <a16:creationId xmlns:a16="http://schemas.microsoft.com/office/drawing/2014/main" id="{66BCA102-1DCD-28AD-1494-8B7C0230B1DF}"/>
              </a:ext>
            </a:extLst>
          </p:cNvPr>
          <p:cNvSpPr txBox="1"/>
          <p:nvPr/>
        </p:nvSpPr>
        <p:spPr>
          <a:xfrm>
            <a:off x="7825946" y="3150972"/>
            <a:ext cx="848497"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Decoy AD SMB HTTP</a:t>
            </a:r>
          </a:p>
        </p:txBody>
      </p:sp>
      <p:sp>
        <p:nvSpPr>
          <p:cNvPr id="20" name="TextBox 20">
            <a:extLst>
              <a:ext uri="{FF2B5EF4-FFF2-40B4-BE49-F238E27FC236}">
                <a16:creationId xmlns:a16="http://schemas.microsoft.com/office/drawing/2014/main" id="{F5BC9294-9167-18D8-7240-E47EF61C5F4E}"/>
              </a:ext>
            </a:extLst>
          </p:cNvPr>
          <p:cNvSpPr txBox="1"/>
          <p:nvPr/>
        </p:nvSpPr>
        <p:spPr>
          <a:xfrm>
            <a:off x="8721811" y="3150972"/>
            <a:ext cx="848497"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Decoy DBMS HTTP</a:t>
            </a:r>
          </a:p>
        </p:txBody>
      </p:sp>
      <p:sp>
        <p:nvSpPr>
          <p:cNvPr id="21" name="TextBox 21">
            <a:extLst>
              <a:ext uri="{FF2B5EF4-FFF2-40B4-BE49-F238E27FC236}">
                <a16:creationId xmlns:a16="http://schemas.microsoft.com/office/drawing/2014/main" id="{B8BB25DB-689A-AD6E-4A8A-36AF472EAE6C}"/>
              </a:ext>
            </a:extLst>
          </p:cNvPr>
          <p:cNvSpPr txBox="1"/>
          <p:nvPr/>
        </p:nvSpPr>
        <p:spPr>
          <a:xfrm>
            <a:off x="1709352" y="4602892"/>
            <a:ext cx="848497" cy="1692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Desktop 1</a:t>
            </a:r>
          </a:p>
        </p:txBody>
      </p:sp>
      <p:sp>
        <p:nvSpPr>
          <p:cNvPr id="22" name="TextBox 23">
            <a:extLst>
              <a:ext uri="{FF2B5EF4-FFF2-40B4-BE49-F238E27FC236}">
                <a16:creationId xmlns:a16="http://schemas.microsoft.com/office/drawing/2014/main" id="{DBFAA433-2B09-B342-2E12-2AB7A5481064}"/>
              </a:ext>
            </a:extLst>
          </p:cNvPr>
          <p:cNvSpPr txBox="1"/>
          <p:nvPr/>
        </p:nvSpPr>
        <p:spPr>
          <a:xfrm>
            <a:off x="2914135" y="4582297"/>
            <a:ext cx="848497" cy="1692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Desktop 2</a:t>
            </a:r>
          </a:p>
        </p:txBody>
      </p:sp>
      <p:sp>
        <p:nvSpPr>
          <p:cNvPr id="23" name="TextBox 24">
            <a:extLst>
              <a:ext uri="{FF2B5EF4-FFF2-40B4-BE49-F238E27FC236}">
                <a16:creationId xmlns:a16="http://schemas.microsoft.com/office/drawing/2014/main" id="{4F2B64EE-FC30-4503-93F0-72585B73D472}"/>
              </a:ext>
            </a:extLst>
          </p:cNvPr>
          <p:cNvSpPr txBox="1"/>
          <p:nvPr/>
        </p:nvSpPr>
        <p:spPr>
          <a:xfrm>
            <a:off x="4026243" y="4582297"/>
            <a:ext cx="848497" cy="1692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Desktop 3</a:t>
            </a:r>
          </a:p>
        </p:txBody>
      </p:sp>
      <p:sp>
        <p:nvSpPr>
          <p:cNvPr id="24" name="TextBox 25">
            <a:extLst>
              <a:ext uri="{FF2B5EF4-FFF2-40B4-BE49-F238E27FC236}">
                <a16:creationId xmlns:a16="http://schemas.microsoft.com/office/drawing/2014/main" id="{8A3B01AE-2196-BADF-D9DC-F90C8A368476}"/>
              </a:ext>
            </a:extLst>
          </p:cNvPr>
          <p:cNvSpPr txBox="1"/>
          <p:nvPr/>
        </p:nvSpPr>
        <p:spPr>
          <a:xfrm>
            <a:off x="5189837" y="4582297"/>
            <a:ext cx="848497" cy="1692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Desktop 4</a:t>
            </a:r>
          </a:p>
        </p:txBody>
      </p:sp>
      <p:sp>
        <p:nvSpPr>
          <p:cNvPr id="25" name="TextBox 26">
            <a:extLst>
              <a:ext uri="{FF2B5EF4-FFF2-40B4-BE49-F238E27FC236}">
                <a16:creationId xmlns:a16="http://schemas.microsoft.com/office/drawing/2014/main" id="{D7516BF5-80FB-1430-6E30-D408EA765094}"/>
              </a:ext>
            </a:extLst>
          </p:cNvPr>
          <p:cNvSpPr txBox="1"/>
          <p:nvPr/>
        </p:nvSpPr>
        <p:spPr>
          <a:xfrm>
            <a:off x="9792730" y="3150973"/>
            <a:ext cx="714632"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Decoy RDP SSH</a:t>
            </a:r>
          </a:p>
        </p:txBody>
      </p:sp>
      <p:grpSp>
        <p:nvGrpSpPr>
          <p:cNvPr id="26" name="Group 25">
            <a:extLst>
              <a:ext uri="{FF2B5EF4-FFF2-40B4-BE49-F238E27FC236}">
                <a16:creationId xmlns:a16="http://schemas.microsoft.com/office/drawing/2014/main" id="{EB25088C-CA10-C206-688C-EBBEC4700A3E}"/>
              </a:ext>
            </a:extLst>
          </p:cNvPr>
          <p:cNvGrpSpPr/>
          <p:nvPr/>
        </p:nvGrpSpPr>
        <p:grpSpPr>
          <a:xfrm>
            <a:off x="541638" y="3115963"/>
            <a:ext cx="914400" cy="1017373"/>
            <a:chOff x="541638" y="3115963"/>
            <a:chExt cx="914400" cy="1017373"/>
          </a:xfrm>
        </p:grpSpPr>
        <p:pic>
          <p:nvPicPr>
            <p:cNvPr id="39" name="Graphic 27" descr="Building Brick Wall with solid fill">
              <a:extLst>
                <a:ext uri="{FF2B5EF4-FFF2-40B4-BE49-F238E27FC236}">
                  <a16:creationId xmlns:a16="http://schemas.microsoft.com/office/drawing/2014/main" id="{612675B3-EDF9-0894-8FCE-E1E5714226B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1638" y="3218936"/>
              <a:ext cx="914400" cy="914400"/>
            </a:xfrm>
            <a:prstGeom prst="rect">
              <a:avLst/>
            </a:prstGeom>
          </p:spPr>
        </p:pic>
        <p:pic>
          <p:nvPicPr>
            <p:cNvPr id="40" name="Graphic 28" descr="Fire with solid fill">
              <a:extLst>
                <a:ext uri="{FF2B5EF4-FFF2-40B4-BE49-F238E27FC236}">
                  <a16:creationId xmlns:a16="http://schemas.microsoft.com/office/drawing/2014/main" id="{46006A29-CEAA-109C-2A3C-F61449A171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8773" y="3115963"/>
              <a:ext cx="358346" cy="348049"/>
            </a:xfrm>
            <a:prstGeom prst="rect">
              <a:avLst/>
            </a:prstGeom>
          </p:spPr>
        </p:pic>
      </p:grpSp>
      <p:pic>
        <p:nvPicPr>
          <p:cNvPr id="27" name="Graphic 31" descr="Diamond outline">
            <a:extLst>
              <a:ext uri="{FF2B5EF4-FFF2-40B4-BE49-F238E27FC236}">
                <a16:creationId xmlns:a16="http://schemas.microsoft.com/office/drawing/2014/main" id="{9C75B761-6EDB-12B1-6373-607BA67DDA4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942070" y="5463746"/>
            <a:ext cx="461319" cy="461319"/>
          </a:xfrm>
          <a:prstGeom prst="rect">
            <a:avLst/>
          </a:prstGeom>
        </p:spPr>
      </p:pic>
      <p:pic>
        <p:nvPicPr>
          <p:cNvPr id="28" name="Graphic 32" descr="Diamond outline">
            <a:extLst>
              <a:ext uri="{FF2B5EF4-FFF2-40B4-BE49-F238E27FC236}">
                <a16:creationId xmlns:a16="http://schemas.microsoft.com/office/drawing/2014/main" id="{FE47A76F-1988-F419-06FC-93D9ED42381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02692" y="5463746"/>
            <a:ext cx="461319" cy="461319"/>
          </a:xfrm>
          <a:prstGeom prst="rect">
            <a:avLst/>
          </a:prstGeom>
        </p:spPr>
      </p:pic>
      <p:pic>
        <p:nvPicPr>
          <p:cNvPr id="29" name="Graphic 33" descr="Diamond outline">
            <a:extLst>
              <a:ext uri="{FF2B5EF4-FFF2-40B4-BE49-F238E27FC236}">
                <a16:creationId xmlns:a16="http://schemas.microsoft.com/office/drawing/2014/main" id="{5C6BB2E4-B08D-512F-36B8-9E51E998481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58962" y="5463746"/>
            <a:ext cx="461319" cy="461319"/>
          </a:xfrm>
          <a:prstGeom prst="rect">
            <a:avLst/>
          </a:prstGeom>
        </p:spPr>
      </p:pic>
      <p:pic>
        <p:nvPicPr>
          <p:cNvPr id="30" name="Graphic 34" descr="Diamond outline">
            <a:extLst>
              <a:ext uri="{FF2B5EF4-FFF2-40B4-BE49-F238E27FC236}">
                <a16:creationId xmlns:a16="http://schemas.microsoft.com/office/drawing/2014/main" id="{23549629-41E2-5858-C995-9F5442DFB0C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422556" y="5463746"/>
            <a:ext cx="461319" cy="461319"/>
          </a:xfrm>
          <a:prstGeom prst="rect">
            <a:avLst/>
          </a:prstGeom>
        </p:spPr>
      </p:pic>
      <p:pic>
        <p:nvPicPr>
          <p:cNvPr id="31" name="Graphic 35" descr="Diamond outline">
            <a:extLst>
              <a:ext uri="{FF2B5EF4-FFF2-40B4-BE49-F238E27FC236}">
                <a16:creationId xmlns:a16="http://schemas.microsoft.com/office/drawing/2014/main" id="{31805588-EAEE-BC80-C64B-460C61002B8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024449" y="1406611"/>
            <a:ext cx="461319" cy="461319"/>
          </a:xfrm>
          <a:prstGeom prst="rect">
            <a:avLst/>
          </a:prstGeom>
        </p:spPr>
      </p:pic>
      <p:pic>
        <p:nvPicPr>
          <p:cNvPr id="32" name="Graphic 36" descr="Diamond outline">
            <a:extLst>
              <a:ext uri="{FF2B5EF4-FFF2-40B4-BE49-F238E27FC236}">
                <a16:creationId xmlns:a16="http://schemas.microsoft.com/office/drawing/2014/main" id="{7589E73B-3BD7-78C4-A434-865ABACF2E5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940908" y="1406611"/>
            <a:ext cx="461319" cy="461319"/>
          </a:xfrm>
          <a:prstGeom prst="rect">
            <a:avLst/>
          </a:prstGeom>
        </p:spPr>
      </p:pic>
      <p:pic>
        <p:nvPicPr>
          <p:cNvPr id="33" name="Graphic 37" descr="Diamond outline">
            <a:extLst>
              <a:ext uri="{FF2B5EF4-FFF2-40B4-BE49-F238E27FC236}">
                <a16:creationId xmlns:a16="http://schemas.microsoft.com/office/drawing/2014/main" id="{33897893-A084-F754-DF1F-900F5DF90B3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05881" y="1406611"/>
            <a:ext cx="461319" cy="461319"/>
          </a:xfrm>
          <a:prstGeom prst="rect">
            <a:avLst/>
          </a:prstGeom>
        </p:spPr>
      </p:pic>
      <p:pic>
        <p:nvPicPr>
          <p:cNvPr id="34" name="Graphic 38" descr="Diamond outline">
            <a:extLst>
              <a:ext uri="{FF2B5EF4-FFF2-40B4-BE49-F238E27FC236}">
                <a16:creationId xmlns:a16="http://schemas.microsoft.com/office/drawing/2014/main" id="{C3AB28C2-A0D9-E2A9-7913-D4CB84A45DC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660556" y="1406611"/>
            <a:ext cx="461319" cy="461319"/>
          </a:xfrm>
          <a:prstGeom prst="rect">
            <a:avLst/>
          </a:prstGeom>
        </p:spPr>
      </p:pic>
      <p:cxnSp>
        <p:nvCxnSpPr>
          <p:cNvPr id="35" name="Straight Arrow Connector 34">
            <a:extLst>
              <a:ext uri="{FF2B5EF4-FFF2-40B4-BE49-F238E27FC236}">
                <a16:creationId xmlns:a16="http://schemas.microsoft.com/office/drawing/2014/main" id="{B7F73729-BC58-C90B-AD82-3E4743DA04D3}"/>
              </a:ext>
            </a:extLst>
          </p:cNvPr>
          <p:cNvCxnSpPr/>
          <p:nvPr/>
        </p:nvCxnSpPr>
        <p:spPr>
          <a:xfrm>
            <a:off x="7543800" y="1437503"/>
            <a:ext cx="205" cy="4839110"/>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Graphic 39" descr="Cloud outline">
            <a:extLst>
              <a:ext uri="{FF2B5EF4-FFF2-40B4-BE49-F238E27FC236}">
                <a16:creationId xmlns:a16="http://schemas.microsoft.com/office/drawing/2014/main" id="{C5674565-FC5A-DD01-E541-B6645217783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511747" y="788773"/>
            <a:ext cx="1388075" cy="1388075"/>
          </a:xfrm>
          <a:prstGeom prst="rect">
            <a:avLst/>
          </a:prstGeom>
        </p:spPr>
      </p:pic>
      <p:sp>
        <p:nvSpPr>
          <p:cNvPr id="37" name="Arrow: Left-Right 36">
            <a:extLst>
              <a:ext uri="{FF2B5EF4-FFF2-40B4-BE49-F238E27FC236}">
                <a16:creationId xmlns:a16="http://schemas.microsoft.com/office/drawing/2014/main" id="{12BF128C-262C-45C0-E41B-4637E66045BD}"/>
              </a:ext>
            </a:extLst>
          </p:cNvPr>
          <p:cNvSpPr/>
          <p:nvPr/>
        </p:nvSpPr>
        <p:spPr>
          <a:xfrm>
            <a:off x="6587161" y="3565108"/>
            <a:ext cx="1823691" cy="958306"/>
          </a:xfrm>
          <a:prstGeom prst="leftRightArrow">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GB" sz="1500" err="1">
              <a:solidFill>
                <a:schemeClr val="bg1"/>
              </a:solidFill>
            </a:endParaRPr>
          </a:p>
        </p:txBody>
      </p:sp>
      <p:sp>
        <p:nvSpPr>
          <p:cNvPr id="38" name="TextBox 41">
            <a:extLst>
              <a:ext uri="{FF2B5EF4-FFF2-40B4-BE49-F238E27FC236}">
                <a16:creationId xmlns:a16="http://schemas.microsoft.com/office/drawing/2014/main" id="{7B7D72E1-BE61-BCCE-6379-939E3B6FB079}"/>
              </a:ext>
            </a:extLst>
          </p:cNvPr>
          <p:cNvSpPr txBox="1"/>
          <p:nvPr/>
        </p:nvSpPr>
        <p:spPr>
          <a:xfrm>
            <a:off x="7074242" y="3964459"/>
            <a:ext cx="848497" cy="1692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GB" sz="1100" b="1">
                <a:cs typeface="Arial"/>
              </a:rPr>
              <a:t>VPN Tunnel</a:t>
            </a:r>
          </a:p>
        </p:txBody>
      </p:sp>
    </p:spTree>
    <p:custDataLst>
      <p:custData r:id="rId1"/>
      <p:custData r:id="rId2"/>
    </p:custDataLst>
    <p:extLst>
      <p:ext uri="{BB962C8B-B14F-4D97-AF65-F5344CB8AC3E}">
        <p14:creationId xmlns:p14="http://schemas.microsoft.com/office/powerpoint/2010/main" val="1157094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CA01-92B5-1B8D-2638-F82872CCCDBF}"/>
              </a:ext>
            </a:extLst>
          </p:cNvPr>
          <p:cNvSpPr>
            <a:spLocks noGrp="1"/>
          </p:cNvSpPr>
          <p:nvPr>
            <p:ph type="ctrTitle"/>
          </p:nvPr>
        </p:nvSpPr>
        <p:spPr/>
        <p:txBody>
          <a:bodyPr/>
          <a:lstStyle/>
          <a:p>
            <a:r>
              <a:rPr lang="en-GB" dirty="0"/>
              <a:t>4. Key Deliverable</a:t>
            </a:r>
          </a:p>
        </p:txBody>
      </p:sp>
      <p:sp>
        <p:nvSpPr>
          <p:cNvPr id="4" name="Text Placeholder 3">
            <a:extLst>
              <a:ext uri="{FF2B5EF4-FFF2-40B4-BE49-F238E27FC236}">
                <a16:creationId xmlns:a16="http://schemas.microsoft.com/office/drawing/2014/main" id="{0B54E486-A82D-0424-B0D5-3F840DAB53E6}"/>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152077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84BD0-6BDB-52ED-3B28-F5BF4B56A4EF}"/>
              </a:ext>
            </a:extLst>
          </p:cNvPr>
          <p:cNvSpPr>
            <a:spLocks noGrp="1"/>
          </p:cNvSpPr>
          <p:nvPr>
            <p:ph type="title"/>
          </p:nvPr>
        </p:nvSpPr>
        <p:spPr/>
        <p:txBody>
          <a:bodyPr/>
          <a:lstStyle/>
          <a:p>
            <a:r>
              <a:rPr lang="en-GB" dirty="0"/>
              <a:t>Deliverable (1/2)</a:t>
            </a:r>
          </a:p>
        </p:txBody>
      </p:sp>
      <p:sp>
        <p:nvSpPr>
          <p:cNvPr id="13" name="TextBox 12">
            <a:extLst>
              <a:ext uri="{FF2B5EF4-FFF2-40B4-BE49-F238E27FC236}">
                <a16:creationId xmlns:a16="http://schemas.microsoft.com/office/drawing/2014/main" id="{AAEC78C9-23D8-28C9-BEE8-3695B5AE4571}"/>
              </a:ext>
            </a:extLst>
          </p:cNvPr>
          <p:cNvSpPr txBox="1"/>
          <p:nvPr/>
        </p:nvSpPr>
        <p:spPr>
          <a:xfrm>
            <a:off x="995363" y="1100545"/>
            <a:ext cx="10707983" cy="1369606"/>
          </a:xfrm>
          <a:prstGeom prst="rect">
            <a:avLst/>
          </a:prstGeom>
          <a:noFill/>
          <a:ln>
            <a:noFill/>
          </a:ln>
        </p:spPr>
        <p:txBody>
          <a:bodyPr wrap="square" lIns="0" tIns="0" rIns="0" bIns="0" rtlCol="0" anchor="t" anchorCtr="0">
            <a:spAutoFit/>
          </a:bodyPr>
          <a:lstStyle/>
          <a:p>
            <a:pPr marL="0" marR="0" indent="0" algn="l" defTabSz="914400" rtl="0" eaLnBrk="1" fontAlgn="auto" latinLnBrk="0" hangingPunct="1">
              <a:lnSpc>
                <a:spcPct val="100000"/>
              </a:lnSpc>
              <a:spcBef>
                <a:spcPts val="300"/>
              </a:spcBef>
              <a:spcAft>
                <a:spcPts val="0"/>
              </a:spcAft>
              <a:buClrTx/>
              <a:buSzTx/>
              <a:buFontTx/>
              <a:buNone/>
              <a:tabLst/>
            </a:pPr>
            <a:r>
              <a:rPr kumimoji="0" lang="en-GB" sz="1200" b="0" i="0" u="none" strike="noStrike" kern="1200" cap="none" spc="0" normalizeH="0" baseline="0" dirty="0">
                <a:ln>
                  <a:noFill/>
                </a:ln>
                <a:solidFill>
                  <a:schemeClr val="tx2"/>
                </a:solidFill>
                <a:effectLst/>
                <a:uLnTx/>
                <a:uFillTx/>
                <a:latin typeface="+mn-lt"/>
                <a:ea typeface="+mn-ea"/>
                <a:cs typeface="+mn-cs"/>
              </a:rPr>
              <a:t>The key deliverable at this stage will be a comparison of the tools you have selected for the clients consideration. This will include the success criteria you have agreed, a breakdown of costs and any other pros and cons you believe should be brought to the clients attention.</a:t>
            </a:r>
          </a:p>
          <a:p>
            <a:pPr marL="0" marR="0" indent="0" algn="l" defTabSz="914400" rtl="0" eaLnBrk="1" fontAlgn="auto" latinLnBrk="0" hangingPunct="1">
              <a:lnSpc>
                <a:spcPct val="100000"/>
              </a:lnSpc>
              <a:spcBef>
                <a:spcPts val="300"/>
              </a:spcBef>
              <a:spcAft>
                <a:spcPts val="0"/>
              </a:spcAft>
              <a:buClrTx/>
              <a:buSzTx/>
              <a:buFontTx/>
              <a:buNone/>
              <a:tabLst/>
            </a:pPr>
            <a:r>
              <a:rPr lang="en-GB" sz="1200" dirty="0">
                <a:solidFill>
                  <a:schemeClr val="tx2"/>
                </a:solidFill>
              </a:rPr>
              <a:t>You should address each tools capabilities and the use cases they cover individually, as well as direct and detailed comparisons between the different options. A solution could  be a combination of tools that the client already has in place and additional tooling to be acquired, that would fill in gaps in your use cases.  Please see below an example table containing various options. </a:t>
            </a:r>
          </a:p>
          <a:p>
            <a:pPr marL="0" marR="0" indent="0" algn="l" defTabSz="914400" rtl="0" eaLnBrk="1" fontAlgn="auto" latinLnBrk="0" hangingPunct="1">
              <a:lnSpc>
                <a:spcPct val="100000"/>
              </a:lnSpc>
              <a:spcBef>
                <a:spcPts val="300"/>
              </a:spcBef>
              <a:spcAft>
                <a:spcPts val="0"/>
              </a:spcAft>
              <a:buClrTx/>
              <a:buSzTx/>
              <a:buFontTx/>
              <a:buNone/>
              <a:tabLst/>
            </a:pPr>
            <a:r>
              <a:rPr lang="en-GB" sz="1200" dirty="0">
                <a:solidFill>
                  <a:schemeClr val="tx2"/>
                </a:solidFill>
              </a:rPr>
              <a:t>This comparison addresses the time required to implement and deploy a new solution which you should also consider when presenting your solutions to the client. </a:t>
            </a:r>
            <a:endParaRPr kumimoji="0" lang="en-GB" sz="1100" b="0" i="0" u="none" strike="noStrike" kern="1200" cap="none" spc="0" normalizeH="0" baseline="0" dirty="0">
              <a:ln>
                <a:noFill/>
              </a:ln>
              <a:solidFill>
                <a:srgbClr val="000000"/>
              </a:solidFill>
              <a:effectLst/>
              <a:uLnTx/>
              <a:uFillTx/>
              <a:latin typeface="+mn-lt"/>
              <a:ea typeface="+mn-ea"/>
              <a:cs typeface="+mn-cs"/>
            </a:endParaRPr>
          </a:p>
        </p:txBody>
      </p:sp>
      <p:graphicFrame>
        <p:nvGraphicFramePr>
          <p:cNvPr id="16" name="Table 15">
            <a:extLst>
              <a:ext uri="{FF2B5EF4-FFF2-40B4-BE49-F238E27FC236}">
                <a16:creationId xmlns:a16="http://schemas.microsoft.com/office/drawing/2014/main" id="{49C51FD1-6E09-CCF8-932D-7EC6757C6B75}"/>
              </a:ext>
            </a:extLst>
          </p:cNvPr>
          <p:cNvGraphicFramePr>
            <a:graphicFrameLocks noGrp="1"/>
          </p:cNvGraphicFramePr>
          <p:nvPr>
            <p:extLst>
              <p:ext uri="{D42A27DB-BD31-4B8C-83A1-F6EECF244321}">
                <p14:modId xmlns:p14="http://schemas.microsoft.com/office/powerpoint/2010/main" val="466109696"/>
              </p:ext>
            </p:extLst>
          </p:nvPr>
        </p:nvGraphicFramePr>
        <p:xfrm>
          <a:off x="681599" y="2741144"/>
          <a:ext cx="11021747" cy="3429000"/>
        </p:xfrm>
        <a:graphic>
          <a:graphicData uri="http://schemas.openxmlformats.org/drawingml/2006/table">
            <a:tbl>
              <a:tblPr firstRow="1" bandRow="1"/>
              <a:tblGrid>
                <a:gridCol w="638910">
                  <a:extLst>
                    <a:ext uri="{9D8B030D-6E8A-4147-A177-3AD203B41FA5}">
                      <a16:colId xmlns:a16="http://schemas.microsoft.com/office/drawing/2014/main" val="2015738239"/>
                    </a:ext>
                  </a:extLst>
                </a:gridCol>
                <a:gridCol w="1152765">
                  <a:extLst>
                    <a:ext uri="{9D8B030D-6E8A-4147-A177-3AD203B41FA5}">
                      <a16:colId xmlns:a16="http://schemas.microsoft.com/office/drawing/2014/main" val="988624374"/>
                    </a:ext>
                  </a:extLst>
                </a:gridCol>
                <a:gridCol w="955981">
                  <a:extLst>
                    <a:ext uri="{9D8B030D-6E8A-4147-A177-3AD203B41FA5}">
                      <a16:colId xmlns:a16="http://schemas.microsoft.com/office/drawing/2014/main" val="1398935146"/>
                    </a:ext>
                  </a:extLst>
                </a:gridCol>
                <a:gridCol w="1272480">
                  <a:extLst>
                    <a:ext uri="{9D8B030D-6E8A-4147-A177-3AD203B41FA5}">
                      <a16:colId xmlns:a16="http://schemas.microsoft.com/office/drawing/2014/main" val="2205829486"/>
                    </a:ext>
                  </a:extLst>
                </a:gridCol>
                <a:gridCol w="1523989">
                  <a:extLst>
                    <a:ext uri="{9D8B030D-6E8A-4147-A177-3AD203B41FA5}">
                      <a16:colId xmlns:a16="http://schemas.microsoft.com/office/drawing/2014/main" val="2679646456"/>
                    </a:ext>
                  </a:extLst>
                </a:gridCol>
                <a:gridCol w="1637722">
                  <a:extLst>
                    <a:ext uri="{9D8B030D-6E8A-4147-A177-3AD203B41FA5}">
                      <a16:colId xmlns:a16="http://schemas.microsoft.com/office/drawing/2014/main" val="4116174287"/>
                    </a:ext>
                  </a:extLst>
                </a:gridCol>
                <a:gridCol w="1526419">
                  <a:extLst>
                    <a:ext uri="{9D8B030D-6E8A-4147-A177-3AD203B41FA5}">
                      <a16:colId xmlns:a16="http://schemas.microsoft.com/office/drawing/2014/main" val="2024552719"/>
                    </a:ext>
                  </a:extLst>
                </a:gridCol>
                <a:gridCol w="2313481">
                  <a:extLst>
                    <a:ext uri="{9D8B030D-6E8A-4147-A177-3AD203B41FA5}">
                      <a16:colId xmlns:a16="http://schemas.microsoft.com/office/drawing/2014/main" val="1471077450"/>
                    </a:ext>
                  </a:extLst>
                </a:gridCol>
              </a:tblGrid>
              <a:tr h="173912">
                <a:tc>
                  <a:txBody>
                    <a:bodyPr/>
                    <a:lstStyle/>
                    <a:p>
                      <a:pPr lvl="0" algn="ctr">
                        <a:buNone/>
                      </a:pPr>
                      <a:r>
                        <a:rPr lang="en-GB" sz="700" b="1" noProof="0" dirty="0">
                          <a:solidFill>
                            <a:schemeClr val="bg1"/>
                          </a:solidFill>
                          <a:latin typeface="+mn-lt"/>
                          <a:cs typeface="Calibri"/>
                        </a:rPr>
                        <a:t>Option</a:t>
                      </a:r>
                    </a:p>
                  </a:txBody>
                  <a:tcPr anchor="ctr">
                    <a:lnL w="12700">
                      <a:solidFill>
                        <a:sysClr val="window" lastClr="FFFFFF"/>
                      </a:solidFill>
                    </a:lnL>
                    <a:lnR w="12700">
                      <a:solidFill>
                        <a:sysClr val="window" lastClr="FFFFFF"/>
                      </a:solidFill>
                    </a:lnR>
                    <a:lnT w="12700">
                      <a:solidFill>
                        <a:sysClr val="window" lastClr="FFFFFF"/>
                      </a:solidFill>
                    </a:lnT>
                    <a:lnB w="38099">
                      <a:solidFill>
                        <a:sysClr val="window" lastClr="FFFFFF"/>
                      </a:solidFill>
                    </a:lnB>
                    <a:lnTlToBr w="0">
                      <a:noFill/>
                    </a:lnTlToBr>
                    <a:lnBlToTr w="0">
                      <a:noFill/>
                    </a:lnBlToTr>
                    <a:solidFill>
                      <a:schemeClr val="accent1"/>
                    </a:solidFill>
                  </a:tcPr>
                </a:tc>
                <a:tc>
                  <a:txBody>
                    <a:bodyPr/>
                    <a:lstStyle/>
                    <a:p>
                      <a:pPr lvl="0" algn="ctr">
                        <a:buNone/>
                      </a:pPr>
                      <a:r>
                        <a:rPr lang="en-GB" sz="700" b="1" noProof="0" dirty="0">
                          <a:solidFill>
                            <a:schemeClr val="bg1"/>
                          </a:solidFill>
                          <a:latin typeface="+mn-lt"/>
                          <a:cs typeface="Calibri"/>
                        </a:rPr>
                        <a:t>Strategy</a:t>
                      </a:r>
                    </a:p>
                  </a:txBody>
                  <a:tcPr anchor="ctr">
                    <a:lnL w="12700">
                      <a:solidFill>
                        <a:sysClr val="window" lastClr="FFFFFF"/>
                      </a:solidFill>
                    </a:lnL>
                    <a:lnR w="12700">
                      <a:solidFill>
                        <a:sysClr val="window" lastClr="FFFFFF"/>
                      </a:solidFill>
                    </a:lnR>
                    <a:lnT w="12700">
                      <a:solidFill>
                        <a:sysClr val="window" lastClr="FFFFFF"/>
                      </a:solidFill>
                    </a:lnT>
                    <a:lnB w="38099">
                      <a:solidFill>
                        <a:sysClr val="window" lastClr="FFFFFF"/>
                      </a:solidFill>
                    </a:lnB>
                    <a:lnTlToBr w="0">
                      <a:noFill/>
                    </a:lnTlToBr>
                    <a:lnBlToTr w="0">
                      <a:noFill/>
                    </a:lnBlToTr>
                    <a:solidFill>
                      <a:schemeClr val="accent1"/>
                    </a:solidFill>
                  </a:tcPr>
                </a:tc>
                <a:tc>
                  <a:txBody>
                    <a:bodyPr/>
                    <a:lstStyle/>
                    <a:p>
                      <a:pPr lvl="0" algn="ctr" defTabSz="1219170">
                        <a:buNone/>
                        <a:tabLst/>
                        <a:defRPr/>
                      </a:pPr>
                      <a:r>
                        <a:rPr lang="en-GB" sz="700" b="1" noProof="0" dirty="0">
                          <a:solidFill>
                            <a:schemeClr val="bg1"/>
                          </a:solidFill>
                          <a:latin typeface="+mn-lt"/>
                          <a:cs typeface="Calibri"/>
                        </a:rPr>
                        <a:t>Complexity</a:t>
                      </a: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n-GB" sz="700" b="1" noProof="0" dirty="0">
                          <a:solidFill>
                            <a:schemeClr val="bg1"/>
                          </a:solidFill>
                          <a:latin typeface="+mn-lt"/>
                          <a:cs typeface="Calibri"/>
                        </a:rPr>
                        <a:t>Pre-Requisites</a:t>
                      </a: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lnSpc>
                          <a:spcPct val="100000"/>
                        </a:lnSpc>
                        <a:spcBef>
                          <a:spcPts val="0"/>
                        </a:spcBef>
                        <a:spcAft>
                          <a:spcPts val="0"/>
                        </a:spcAft>
                        <a:buNone/>
                      </a:pPr>
                      <a:r>
                        <a:rPr lang="en-GB" sz="700" b="1" i="0" u="none" strike="noStrike" noProof="0" dirty="0">
                          <a:solidFill>
                            <a:schemeClr val="bg1"/>
                          </a:solidFill>
                          <a:latin typeface="Arial"/>
                        </a:rPr>
                        <a:t>Required Skills</a:t>
                      </a:r>
                      <a:endParaRPr lang="en-GB" sz="700" b="0" i="0" u="none" strike="noStrike" noProof="0" dirty="0">
                        <a:solidFill>
                          <a:srgbClr val="636467"/>
                        </a:solidFill>
                        <a:latin typeface="Arial"/>
                      </a:endParaRP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n-GB" sz="700" b="1" noProof="0" dirty="0">
                          <a:solidFill>
                            <a:schemeClr val="bg1"/>
                          </a:solidFill>
                          <a:latin typeface="+mn-lt"/>
                          <a:cs typeface="Calibri"/>
                        </a:rPr>
                        <a:t>Required Resources</a:t>
                      </a: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r>
                        <a:rPr lang="en-GB" sz="700" b="1" noProof="0" dirty="0">
                          <a:solidFill>
                            <a:schemeClr val="bg1"/>
                          </a:solidFill>
                          <a:latin typeface="+mn-lt"/>
                          <a:cs typeface="Calibri"/>
                        </a:rPr>
                        <a:t>Cost Estimate</a:t>
                      </a:r>
                      <a:endParaRPr lang="en-GB" sz="700" dirty="0"/>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n-GB" sz="700" b="1" noProof="0" dirty="0">
                          <a:solidFill>
                            <a:schemeClr val="bg1"/>
                          </a:solidFill>
                          <a:latin typeface="+mn-lt"/>
                          <a:cs typeface="Calibri"/>
                        </a:rPr>
                        <a:t>Pros and Cons</a:t>
                      </a: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38099" cap="flat" cmpd="sng" algn="ctr">
                      <a:solidFill>
                        <a:sysClr val="window" lastClr="FFFFFF"/>
                      </a:solidFill>
                      <a:prstDash val="solid"/>
                      <a:round/>
                      <a:headEnd type="none" w="med" len="med"/>
                      <a:tailEnd type="none" w="med" len="med"/>
                    </a:lnB>
                    <a:lnTlToBr w="0">
                      <a:noFill/>
                    </a:lnTlToBr>
                    <a:lnBlToTr w="0">
                      <a:noFill/>
                    </a:lnBlToTr>
                    <a:solidFill>
                      <a:schemeClr val="accent1"/>
                    </a:solidFill>
                  </a:tcPr>
                </a:tc>
                <a:extLst>
                  <a:ext uri="{0D108BD9-81ED-4DB2-BD59-A6C34878D82A}">
                    <a16:rowId xmlns:a16="http://schemas.microsoft.com/office/drawing/2014/main" val="10000"/>
                  </a:ext>
                </a:extLst>
              </a:tr>
              <a:tr h="369564">
                <a:tc>
                  <a:txBody>
                    <a:bodyPr/>
                    <a:lstStyle/>
                    <a:p>
                      <a:pPr marL="0" lvl="0" indent="0" algn="l">
                        <a:lnSpc>
                          <a:spcPct val="100000"/>
                        </a:lnSpc>
                        <a:spcBef>
                          <a:spcPts val="0"/>
                        </a:spcBef>
                        <a:spcAft>
                          <a:spcPts val="0"/>
                        </a:spcAft>
                        <a:buNone/>
                      </a:pPr>
                      <a:r>
                        <a:rPr lang="en-GB" sz="700" b="1" dirty="0"/>
                        <a:t>Option 1</a:t>
                      </a: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a:solidFill>
                        <a:sysClr val="window" lastClr="FFFFFF"/>
                      </a:solidFill>
                    </a:lnB>
                    <a:lnTlToBr w="0">
                      <a:noFill/>
                    </a:lnTlToBr>
                    <a:lnBlToTr w="0">
                      <a:noFill/>
                    </a:lnBlToTr>
                    <a:solidFill>
                      <a:schemeClr val="bg1">
                        <a:lumMod val="95000"/>
                      </a:schemeClr>
                    </a:solidFill>
                  </a:tcPr>
                </a:tc>
                <a:tc>
                  <a:txBody>
                    <a:bodyPr/>
                    <a:lstStyle/>
                    <a:p>
                      <a:pPr marL="0" lvl="0" indent="0" algn="l">
                        <a:lnSpc>
                          <a:spcPct val="100000"/>
                        </a:lnSpc>
                        <a:spcBef>
                          <a:spcPts val="0"/>
                        </a:spcBef>
                        <a:spcAft>
                          <a:spcPts val="0"/>
                        </a:spcAft>
                        <a:buFont typeface="Arial"/>
                        <a:buNone/>
                      </a:pPr>
                      <a:r>
                        <a:rPr lang="en-GB" sz="700" b="1" dirty="0"/>
                        <a:t>Do not implement any deception solution</a:t>
                      </a:r>
                    </a:p>
                  </a:txBody>
                  <a:tcPr anchor="ctr">
                    <a:lnL w="12700" cap="flat" cmpd="sng" algn="ctr">
                      <a:solidFill>
                        <a:sysClr val="window" lastClr="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700" b="0" i="0" u="none" strike="noStrike" kern="1200" noProof="0" dirty="0">
                          <a:solidFill>
                            <a:schemeClr val="dk1"/>
                          </a:solidFill>
                          <a:effectLst/>
                          <a:latin typeface="+mn-lt"/>
                          <a:ea typeface="+mn-ea"/>
                          <a:cs typeface="+mn-cs"/>
                        </a:rPr>
                        <a:t>None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endParaRPr lang="en-US"/>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GB"/>
                    </a:p>
                  </a:txBody>
                  <a:tcPr/>
                </a:tc>
                <a:tc hMerge="1">
                  <a:txBody>
                    <a:bodyPr/>
                    <a:lstStyle/>
                    <a:p>
                      <a:endParaRPr lang="en-GB"/>
                    </a:p>
                  </a:txBody>
                  <a:tcPr>
                    <a:lnL w="12700" cap="flat" cmpd="sng" algn="ctr">
                      <a:solidFill>
                        <a:sysClr val="window" lastClr="FFFFFF"/>
                      </a:solidFill>
                      <a:prstDash val="solid"/>
                      <a:round/>
                      <a:headEnd type="none" w="med" len="med"/>
                      <a:tailEnd type="none" w="med" len="med"/>
                    </a:lnL>
                    <a:lnT w="38099" cap="flat" cmpd="sng" algn="ctr">
                      <a:solidFill>
                        <a:sysClr val="window" lastClr="FFFFFF"/>
                      </a:solidFill>
                      <a:prstDash val="solid"/>
                      <a:round/>
                      <a:headEnd type="none" w="med" len="med"/>
                      <a:tailEnd type="none" w="med" len="med"/>
                    </a:lnT>
                  </a:tcPr>
                </a:tc>
                <a:tc hMerge="1">
                  <a:txBody>
                    <a:bodyPr/>
                    <a:lstStyle/>
                    <a:p>
                      <a:endParaRPr lang="en-GB"/>
                    </a:p>
                  </a:txBody>
                  <a:tcPr/>
                </a:tc>
                <a:tc>
                  <a:txBody>
                    <a:bodyPr/>
                    <a:lstStyle/>
                    <a:p>
                      <a:pPr marL="0" lvl="0" indent="0" algn="l" rtl="0" eaLnBrk="1" latinLnBrk="0" hangingPunct="1">
                        <a:buNone/>
                      </a:pPr>
                      <a:r>
                        <a:rPr lang="en-GB" sz="700" b="1" i="0" u="none" strike="noStrike" kern="1200" noProof="0" dirty="0">
                          <a:solidFill>
                            <a:schemeClr val="dk1"/>
                          </a:solidFill>
                          <a:effectLst/>
                          <a:latin typeface="+mn-lt"/>
                        </a:rPr>
                        <a:t>Pros: </a:t>
                      </a:r>
                      <a:r>
                        <a:rPr lang="en-GB" sz="700" b="0" i="0" u="none" strike="noStrike" kern="1200" noProof="0" dirty="0">
                          <a:solidFill>
                            <a:schemeClr val="dk1"/>
                          </a:solidFill>
                          <a:effectLst/>
                          <a:latin typeface="+mn-lt"/>
                        </a:rPr>
                        <a:t>No investment or resourcing needed, as it relies on existing security measures and compensating controls.</a:t>
                      </a:r>
                    </a:p>
                    <a:p>
                      <a:pPr marL="0" lvl="0" indent="0" algn="l">
                        <a:buNone/>
                      </a:pPr>
                      <a:r>
                        <a:rPr lang="en-GB" sz="700" b="1" i="0" u="none" strike="noStrike" kern="1200" noProof="0" dirty="0">
                          <a:solidFill>
                            <a:schemeClr val="dk1"/>
                          </a:solidFill>
                          <a:effectLst/>
                          <a:latin typeface="+mn-lt"/>
                        </a:rPr>
                        <a:t>Cons: </a:t>
                      </a:r>
                      <a:r>
                        <a:rPr lang="en-GB" sz="700" b="0" i="0" u="none" strike="noStrike" kern="1200" noProof="0" dirty="0">
                          <a:solidFill>
                            <a:schemeClr val="dk1"/>
                          </a:solidFill>
                          <a:effectLst/>
                          <a:latin typeface="+mn-lt"/>
                        </a:rPr>
                        <a:t>This approach is not in alignment with complete defence in depth.</a:t>
                      </a:r>
                    </a:p>
                  </a:txBody>
                  <a:tcPr anchor="ctr">
                    <a:lnL w="12700" cap="flat" cmpd="sng" algn="ctr">
                      <a:solidFill>
                        <a:schemeClr val="bg1"/>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001"/>
                  </a:ext>
                </a:extLst>
              </a:tr>
              <a:tr h="695650">
                <a:tc>
                  <a:txBody>
                    <a:bodyPr/>
                    <a:lstStyle/>
                    <a:p>
                      <a:pPr marL="0" lvl="0" indent="0" algn="l">
                        <a:lnSpc>
                          <a:spcPct val="100000"/>
                        </a:lnSpc>
                        <a:spcBef>
                          <a:spcPts val="0"/>
                        </a:spcBef>
                        <a:spcAft>
                          <a:spcPts val="0"/>
                        </a:spcAft>
                        <a:buNone/>
                      </a:pPr>
                      <a:r>
                        <a:rPr lang="en-GB" sz="700" b="1" i="0" u="none" strike="noStrike" kern="1200" cap="none" spc="0" normalizeH="0" baseline="0" noProof="0" dirty="0">
                          <a:ln>
                            <a:noFill/>
                          </a:ln>
                          <a:solidFill>
                            <a:schemeClr val="tx1"/>
                          </a:solidFill>
                          <a:effectLst/>
                          <a:uLnTx/>
                          <a:uFillTx/>
                          <a:latin typeface="+mn-lt"/>
                          <a:cs typeface="+mn-cs"/>
                        </a:rPr>
                        <a:t>Option 2</a:t>
                      </a:r>
                      <a:endParaRPr kumimoji="0" lang="en-GB" sz="700" b="1" i="0" u="none" strike="noStrike" kern="1200" cap="none" spc="0" normalizeH="0" baseline="0" noProof="0" dirty="0">
                        <a:ln>
                          <a:noFill/>
                        </a:ln>
                        <a:solidFill>
                          <a:schemeClr val="tx1"/>
                        </a:solidFill>
                        <a:effectLst/>
                        <a:uLnTx/>
                        <a:uFillTx/>
                        <a:latin typeface="+mn-lt"/>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a:buNone/>
                        <a:tabLst/>
                        <a:defRPr/>
                      </a:pPr>
                      <a:r>
                        <a:rPr kumimoji="0" lang="en-GB" sz="700" b="1" i="0" u="none" strike="noStrike" kern="1200" cap="none" spc="0" normalizeH="0" baseline="0" noProof="0" dirty="0">
                          <a:ln>
                            <a:noFill/>
                          </a:ln>
                          <a:solidFill>
                            <a:schemeClr val="tx1"/>
                          </a:solidFill>
                          <a:effectLst/>
                          <a:uLnTx/>
                          <a:uFillTx/>
                          <a:latin typeface="Arial"/>
                          <a:cs typeface="Arial"/>
                        </a:rPr>
                        <a:t>Implement only Microsoft Defender for </a:t>
                      </a:r>
                      <a:r>
                        <a:rPr kumimoji="0" lang="en-GB" sz="700" b="1" i="0" u="none" strike="noStrike" kern="1200" cap="none" spc="0" normalizeH="0" baseline="0" noProof="0" dirty="0">
                          <a:ln>
                            <a:noFill/>
                          </a:ln>
                          <a:solidFill>
                            <a:schemeClr val="tx1"/>
                          </a:solidFill>
                          <a:effectLst/>
                          <a:uLnTx/>
                          <a:uFillTx/>
                          <a:latin typeface="+mn-lt"/>
                          <a:cs typeface="+mn-cs"/>
                        </a:rPr>
                        <a:t>Endpoint (XDR built-in deception capability)</a:t>
                      </a:r>
                      <a:endParaRPr kumimoji="0" lang="en-GB" sz="700" b="1" i="0" u="none" strike="noStrike" kern="1200" cap="none" spc="0" normalizeH="0" baseline="0" noProof="0" dirty="0">
                        <a:ln>
                          <a:noFill/>
                        </a:ln>
                        <a:solidFill>
                          <a:schemeClr val="tx1"/>
                        </a:solidFill>
                        <a:effectLst/>
                        <a:uLnTx/>
                        <a:uFillTx/>
                        <a:latin typeface="Arial"/>
                        <a:cs typeface="Arial"/>
                      </a:endParaRP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38100"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700" b="0" i="0" u="none" strike="noStrike" kern="1200" noProof="0" dirty="0">
                          <a:solidFill>
                            <a:schemeClr val="tx1"/>
                          </a:solidFill>
                          <a:effectLst/>
                          <a:latin typeface="+mn-lt"/>
                          <a:ea typeface="+mn-ea"/>
                          <a:cs typeface="+mn-cs"/>
                        </a:rPr>
                        <a:t>Low</a:t>
                      </a: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171450" lvl="0" indent="-171450" algn="l">
                        <a:lnSpc>
                          <a:spcPct val="100000"/>
                        </a:lnSpc>
                        <a:spcBef>
                          <a:spcPts val="0"/>
                        </a:spcBef>
                        <a:spcAft>
                          <a:spcPts val="0"/>
                        </a:spcAft>
                        <a:buFont typeface="Arial"/>
                        <a:buChar char="•"/>
                      </a:pPr>
                      <a:r>
                        <a:rPr lang="en-GB" sz="700" b="0" i="0" u="none" strike="noStrike" kern="1200" noProof="0" dirty="0">
                          <a:solidFill>
                            <a:schemeClr val="dk1"/>
                          </a:solidFill>
                          <a:effectLst/>
                          <a:latin typeface="+mn-lt"/>
                        </a:rPr>
                        <a:t>Current Microsoft Defender for Endpoint infrastructure.</a:t>
                      </a:r>
                      <a:endParaRPr lang="en-GB" sz="700" b="0" i="0" u="none" strike="noStrike" kern="1200" noProof="0" dirty="0">
                        <a:solidFill>
                          <a:schemeClr val="dk1"/>
                        </a:solidFill>
                        <a:effectLst/>
                        <a:latin typeface="Arial"/>
                      </a:endParaRPr>
                    </a:p>
                  </a:txBody>
                  <a:tcPr anchor="ctr">
                    <a:lnL w="12700">
                      <a:solidFill>
                        <a:sysClr val="window" lastClr="FFFFFF"/>
                      </a:solidFill>
                    </a:lnL>
                    <a:lnR w="12700">
                      <a:solidFill>
                        <a:sysClr val="window" lastClr="FFFFFF"/>
                      </a:solidFill>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700" b="0" i="0" u="none" strike="noStrike" kern="1200" noProof="0" dirty="0">
                          <a:solidFill>
                            <a:schemeClr val="dk1"/>
                          </a:solidFill>
                          <a:effectLst/>
                          <a:latin typeface="Arial"/>
                        </a:rPr>
                        <a:t>Existing knowledge in Microsoft Defender and system administration.</a:t>
                      </a:r>
                      <a:endParaRPr lang="en-GB" sz="700" b="0" i="0" u="none" strike="noStrike" kern="1200" noProof="0" dirty="0">
                        <a:solidFill>
                          <a:schemeClr val="dk1"/>
                        </a:solidFill>
                        <a:effectLst/>
                        <a:latin typeface="+mn-lt"/>
                      </a:endParaRPr>
                    </a:p>
                  </a:txBody>
                  <a:tcPr anchor="ctr">
                    <a:lnL w="12700">
                      <a:solidFill>
                        <a:sysClr val="window" lastClr="FFFFFF"/>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a:solidFill>
                        <a:sysClr val="window" lastClr="FFFFFF"/>
                      </a:solidFill>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700" b="0" i="0" u="none" strike="noStrike" kern="1200" noProof="0" dirty="0">
                          <a:solidFill>
                            <a:schemeClr val="dk1"/>
                          </a:solidFill>
                          <a:effectLst/>
                          <a:latin typeface="+mn-lt"/>
                        </a:rPr>
                        <a:t>1 inhouse resource from security team (Up to</a:t>
                      </a:r>
                      <a:r>
                        <a:rPr lang="en-GB" sz="700" b="0" i="0" u="none" strike="noStrike" kern="1200" noProof="0" dirty="0">
                          <a:solidFill>
                            <a:schemeClr val="dk1"/>
                          </a:solidFill>
                          <a:effectLst/>
                          <a:latin typeface="Arial"/>
                        </a:rPr>
                        <a:t> </a:t>
                      </a:r>
                      <a:r>
                        <a:rPr lang="en-GB" sz="700" b="0" i="0" u="none" strike="noStrike" kern="1200" noProof="0" dirty="0" err="1">
                          <a:solidFill>
                            <a:schemeClr val="dk1"/>
                          </a:solidFill>
                          <a:effectLst/>
                          <a:latin typeface="Arial"/>
                        </a:rPr>
                        <a:t>to</a:t>
                      </a:r>
                      <a:r>
                        <a:rPr lang="en-GB" sz="700" b="0" i="0" u="none" strike="noStrike" kern="1200" noProof="0" dirty="0">
                          <a:solidFill>
                            <a:schemeClr val="dk1"/>
                          </a:solidFill>
                          <a:effectLst/>
                          <a:latin typeface="Arial"/>
                        </a:rPr>
                        <a:t> 2 weeks from initial POC)</a:t>
                      </a:r>
                      <a:endParaRPr lang="en-GB" sz="700" b="0" i="0" u="none" strike="noStrike" kern="1200" noProof="0" dirty="0">
                        <a:solidFill>
                          <a:schemeClr val="dk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700" b="0" i="0" u="none" strike="noStrike" kern="1200" noProof="0" dirty="0">
                          <a:solidFill>
                            <a:schemeClr val="dk1"/>
                          </a:solidFill>
                          <a:effectLst/>
                          <a:latin typeface="+mn-lt"/>
                          <a:ea typeface="+mn-ea"/>
                          <a:cs typeface="+mn-cs"/>
                        </a:rPr>
                        <a:t>Free: Defender is already in use. Feature is available using our existing licence. </a:t>
                      </a:r>
                      <a:endParaRPr lang="en-GB" sz="700" b="0" i="0" u="none" strike="noStrike" kern="1200" noProof="0" dirty="0">
                        <a:solidFill>
                          <a:schemeClr val="dk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0" lvl="0" indent="0" algn="l">
                        <a:buNone/>
                      </a:pPr>
                      <a:r>
                        <a:rPr lang="en-GB" sz="700" b="1" i="0" u="none" strike="noStrike" kern="1200" noProof="0" dirty="0">
                          <a:solidFill>
                            <a:schemeClr val="dk1"/>
                          </a:solidFill>
                          <a:effectLst/>
                          <a:latin typeface="+mn-lt"/>
                          <a:ea typeface="+mn-ea"/>
                          <a:cs typeface="+mn-cs"/>
                        </a:rPr>
                        <a:t>Pros: </a:t>
                      </a:r>
                      <a:r>
                        <a:rPr lang="en-GB" sz="700" b="0" i="0" u="none" strike="noStrike" kern="1200" noProof="0" dirty="0">
                          <a:solidFill>
                            <a:schemeClr val="dk1"/>
                          </a:solidFill>
                          <a:effectLst/>
                          <a:latin typeface="+mn-lt"/>
                          <a:ea typeface="+mn-ea"/>
                          <a:cs typeface="+mn-cs"/>
                        </a:rPr>
                        <a:t>Leverages defender's  existing capabilities. There will be minimal disruption in the current infrastructure. It will enable quicker implementation with existing skills and no additional integration will be needed with SIEM/XDR tools.</a:t>
                      </a:r>
                    </a:p>
                    <a:p>
                      <a:pPr marL="0" lvl="0" indent="0" algn="l">
                        <a:buNone/>
                      </a:pPr>
                      <a:r>
                        <a:rPr lang="en-GB" sz="700" b="1" i="0" u="none" strike="noStrike" kern="1200" noProof="0" dirty="0">
                          <a:solidFill>
                            <a:schemeClr val="dk1"/>
                          </a:solidFill>
                          <a:effectLst/>
                          <a:latin typeface="Arial"/>
                        </a:rPr>
                        <a:t>Cons: </a:t>
                      </a:r>
                      <a:r>
                        <a:rPr lang="en-GB" sz="700" b="0" i="0" u="none" strike="noStrike" kern="1200" noProof="0" dirty="0">
                          <a:solidFill>
                            <a:schemeClr val="dk1"/>
                          </a:solidFill>
                          <a:effectLst/>
                          <a:latin typeface="Arial"/>
                        </a:rPr>
                        <a:t>It</a:t>
                      </a:r>
                      <a:r>
                        <a:rPr lang="en-GB" sz="700" b="1" i="0" u="none" strike="noStrike" kern="1200" noProof="0" dirty="0">
                          <a:solidFill>
                            <a:schemeClr val="dk1"/>
                          </a:solidFill>
                          <a:effectLst/>
                          <a:latin typeface="Arial"/>
                        </a:rPr>
                        <a:t> o</a:t>
                      </a:r>
                      <a:r>
                        <a:rPr lang="en-GB" sz="700" b="0" i="0" u="none" strike="noStrike" kern="1200" noProof="0" dirty="0">
                          <a:solidFill>
                            <a:schemeClr val="dk1"/>
                          </a:solidFill>
                          <a:effectLst/>
                          <a:latin typeface="Arial"/>
                        </a:rPr>
                        <a:t>nly covers windows endpoints as a use case. There are limited use cases which are supported by defender as compared to commercial solutions. </a:t>
                      </a: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38100"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extLst>
                  <a:ext uri="{0D108BD9-81ED-4DB2-BD59-A6C34878D82A}">
                    <a16:rowId xmlns:a16="http://schemas.microsoft.com/office/drawing/2014/main" val="936334182"/>
                  </a:ext>
                </a:extLst>
              </a:tr>
              <a:tr h="173912">
                <a:tc rowSpan="3">
                  <a:txBody>
                    <a:bodyPr/>
                    <a:lstStyle/>
                    <a:p>
                      <a:pPr marL="0" lvl="0" indent="0" algn="l">
                        <a:lnSpc>
                          <a:spcPct val="100000"/>
                        </a:lnSpc>
                        <a:spcBef>
                          <a:spcPts val="0"/>
                        </a:spcBef>
                        <a:spcAft>
                          <a:spcPts val="0"/>
                        </a:spcAft>
                        <a:buNone/>
                      </a:pPr>
                      <a:r>
                        <a:rPr lang="en-GB" sz="700" b="1" i="0" u="none" strike="noStrike" kern="1200" cap="none" spc="0" normalizeH="0" baseline="0" noProof="0" dirty="0">
                          <a:ln>
                            <a:noFill/>
                          </a:ln>
                          <a:solidFill>
                            <a:schemeClr val="tx1"/>
                          </a:solidFill>
                          <a:effectLst/>
                          <a:uLnTx/>
                          <a:uFillTx/>
                          <a:latin typeface="Arial"/>
                          <a:cs typeface="Arial"/>
                        </a:rPr>
                        <a:t>Option 3</a:t>
                      </a:r>
                      <a:endParaRPr kumimoji="0" lang="en-GB" sz="700" b="1" i="0" u="none" strike="noStrike" kern="1200" cap="none" spc="0" normalizeH="0" baseline="0" noProof="0" dirty="0">
                        <a:ln>
                          <a:noFill/>
                        </a:ln>
                        <a:solidFill>
                          <a:schemeClr val="tx1"/>
                        </a:solidFill>
                        <a:effectLst/>
                        <a:uLnTx/>
                        <a:uFillTx/>
                        <a:latin typeface="Arial"/>
                        <a:cs typeface="Arial"/>
                      </a:endParaRP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rowSpan="3">
                  <a:txBody>
                    <a:bodyPr/>
                    <a:lstStyle/>
                    <a:p>
                      <a:pPr marL="0" marR="0" lvl="0" indent="0" algn="l">
                        <a:lnSpc>
                          <a:spcPct val="100000"/>
                        </a:lnSpc>
                        <a:spcBef>
                          <a:spcPts val="0"/>
                        </a:spcBef>
                        <a:spcAft>
                          <a:spcPts val="0"/>
                        </a:spcAft>
                        <a:buNone/>
                      </a:pPr>
                      <a:r>
                        <a:rPr lang="en-GB" sz="700" b="1" i="0" u="none" strike="noStrike" kern="1200" cap="none" spc="0" normalizeH="0" baseline="0" noProof="0" dirty="0">
                          <a:ln>
                            <a:noFill/>
                          </a:ln>
                          <a:solidFill>
                            <a:schemeClr val="tx1"/>
                          </a:solidFill>
                          <a:effectLst/>
                          <a:uLnTx/>
                          <a:uFillTx/>
                          <a:latin typeface="Arial"/>
                        </a:rPr>
                        <a:t>Conduct a PoC (with the commercial solutions, defender) followed by </a:t>
                      </a:r>
                      <a:r>
                        <a:rPr lang="en-GB" sz="700" b="1" i="0" u="none" strike="noStrike" kern="1200" cap="none" spc="0" normalizeH="0" baseline="0" noProof="0" dirty="0">
                          <a:ln>
                            <a:noFill/>
                          </a:ln>
                          <a:solidFill>
                            <a:schemeClr val="tx1"/>
                          </a:solidFill>
                          <a:effectLst/>
                          <a:uLnTx/>
                          <a:uFillTx/>
                          <a:latin typeface="Arial"/>
                          <a:cs typeface="Arial"/>
                        </a:rPr>
                        <a:t>Full Scope Implementation of </a:t>
                      </a:r>
                      <a:r>
                        <a:rPr kumimoji="0" lang="en-GB" sz="700" b="1" i="0" u="none" strike="noStrike" kern="1200" cap="none" spc="0" normalizeH="0" baseline="0" noProof="0" dirty="0">
                          <a:ln>
                            <a:noFill/>
                          </a:ln>
                          <a:solidFill>
                            <a:schemeClr val="tx1"/>
                          </a:solidFill>
                          <a:effectLst/>
                          <a:uLnTx/>
                          <a:uFillTx/>
                          <a:latin typeface="Arial"/>
                          <a:cs typeface="Arial"/>
                        </a:rPr>
                        <a:t> a honeypot strategy (MDE XDR and winner PoC vendor)</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700" b="0" i="0" u="none" strike="noStrike" kern="1200" noProof="0" dirty="0">
                          <a:solidFill>
                            <a:schemeClr val="tx1"/>
                          </a:solidFill>
                          <a:effectLst/>
                          <a:latin typeface="+mn-lt"/>
                          <a:ea typeface="+mn-ea"/>
                          <a:cs typeface="+mn-cs"/>
                        </a:rPr>
                        <a:t>High</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171450" marR="0" lvl="0" indent="-171450" algn="l" rtl="0" eaLnBrk="1" latinLnBrk="0" hangingPunct="1">
                        <a:lnSpc>
                          <a:spcPct val="100000"/>
                        </a:lnSpc>
                        <a:spcBef>
                          <a:spcPts val="0"/>
                        </a:spcBef>
                        <a:spcAft>
                          <a:spcPts val="0"/>
                        </a:spcAft>
                        <a:buClr>
                          <a:srgbClr val="636467"/>
                        </a:buClr>
                        <a:buSzTx/>
                        <a:buFont typeface="Arial"/>
                        <a:buChar char="•"/>
                      </a:pPr>
                      <a:r>
                        <a:rPr lang="en-GB" sz="700" b="0" i="0" u="none" strike="noStrike" kern="1200" noProof="0" dirty="0">
                          <a:solidFill>
                            <a:schemeClr val="dk1"/>
                          </a:solidFill>
                          <a:effectLst/>
                          <a:latin typeface="Arial"/>
                        </a:rPr>
                        <a:t>PoC agreements, virtual machines for deployment, isolated testing network environment.</a:t>
                      </a:r>
                      <a:endParaRPr lang="en-GB" sz="700" dirty="0"/>
                    </a:p>
                    <a:p>
                      <a:pPr marL="171450" marR="0" lvl="0" indent="-171450" algn="l">
                        <a:lnSpc>
                          <a:spcPct val="100000"/>
                        </a:lnSpc>
                        <a:spcBef>
                          <a:spcPts val="0"/>
                        </a:spcBef>
                        <a:spcAft>
                          <a:spcPts val="0"/>
                        </a:spcAft>
                        <a:buClr>
                          <a:srgbClr val="636467"/>
                        </a:buClr>
                        <a:buSzTx/>
                        <a:buFont typeface="Arial"/>
                        <a:buChar char="•"/>
                      </a:pPr>
                      <a:r>
                        <a:rPr lang="en-GB" sz="700" b="0" i="0" u="none" strike="noStrike" kern="1200" noProof="0" dirty="0">
                          <a:solidFill>
                            <a:schemeClr val="dk1"/>
                          </a:solidFill>
                          <a:effectLst/>
                          <a:latin typeface="+mn-lt"/>
                          <a:ea typeface="+mn-ea"/>
                          <a:cs typeface="+mn-cs"/>
                        </a:rPr>
                        <a:t>Procurement of the solution.</a:t>
                      </a:r>
                    </a:p>
                    <a:p>
                      <a:pPr marL="171450" marR="0" lvl="0" indent="-171450" algn="l">
                        <a:lnSpc>
                          <a:spcPct val="100000"/>
                        </a:lnSpc>
                        <a:spcBef>
                          <a:spcPts val="0"/>
                        </a:spcBef>
                        <a:spcAft>
                          <a:spcPts val="0"/>
                        </a:spcAft>
                        <a:buClr>
                          <a:srgbClr val="636467"/>
                        </a:buClr>
                        <a:buSzTx/>
                        <a:buFont typeface="Arial"/>
                        <a:buChar char="•"/>
                      </a:pPr>
                      <a:r>
                        <a:rPr lang="en-GB" sz="700" b="0" i="0" u="none" strike="noStrike" kern="1200" noProof="0" dirty="0" err="1">
                          <a:solidFill>
                            <a:schemeClr val="dk1"/>
                          </a:solidFill>
                          <a:effectLst/>
                          <a:latin typeface="+mn-lt"/>
                          <a:ea typeface="+mn-ea"/>
                          <a:cs typeface="+mn-cs"/>
                        </a:rPr>
                        <a:t>MDE</a:t>
                      </a:r>
                      <a:r>
                        <a:rPr lang="en-GB" sz="700" b="0" i="0" u="none" strike="noStrike" kern="1200" noProof="0" dirty="0">
                          <a:solidFill>
                            <a:schemeClr val="dk1"/>
                          </a:solidFill>
                          <a:effectLst/>
                          <a:latin typeface="+mn-lt"/>
                          <a:ea typeface="+mn-ea"/>
                          <a:cs typeface="+mn-cs"/>
                        </a:rPr>
                        <a:t> XDR licenses, infrastructure for chosen honeypot solution</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rowSpan="3">
                  <a:txBody>
                    <a:bodyPr/>
                    <a:lstStyle/>
                    <a:p>
                      <a:pPr marL="171450" lvl="0" indent="-171450" algn="l">
                        <a:buClr>
                          <a:srgbClr val="636467"/>
                        </a:buClr>
                        <a:buFont typeface="Arial,Sans-Serif"/>
                        <a:buChar char="•"/>
                      </a:pPr>
                      <a:r>
                        <a:rPr lang="en-GB" sz="700" b="0" i="0" u="none" strike="noStrike" kern="1200" noProof="0" dirty="0">
                          <a:solidFill>
                            <a:schemeClr val="dk1"/>
                          </a:solidFill>
                          <a:effectLst/>
                          <a:latin typeface="Arial"/>
                        </a:rPr>
                        <a:t>Security</a:t>
                      </a:r>
                      <a:endParaRPr lang="en-GB" sz="700" b="0" i="0" u="none" strike="noStrike" kern="1200" noProof="0" dirty="0">
                        <a:solidFill>
                          <a:srgbClr val="636467"/>
                        </a:solidFill>
                        <a:effectLst/>
                        <a:latin typeface="Arial"/>
                      </a:endParaRPr>
                    </a:p>
                    <a:p>
                      <a:pPr marL="0" lvl="0" indent="0" algn="l">
                        <a:buClr>
                          <a:srgbClr val="636467"/>
                        </a:buClr>
                        <a:buNone/>
                      </a:pPr>
                      <a:r>
                        <a:rPr lang="en-GB" sz="700" b="0" i="0" u="none" strike="noStrike" kern="1200" noProof="0" dirty="0">
                          <a:solidFill>
                            <a:schemeClr val="dk1"/>
                          </a:solidFill>
                          <a:effectLst/>
                          <a:latin typeface="Arial"/>
                        </a:rPr>
                        <a:t>     Architecture</a:t>
                      </a:r>
                      <a:endParaRPr lang="en-GB" sz="700" b="0" i="0" u="none" strike="noStrike" kern="1200" noProof="0" dirty="0">
                        <a:solidFill>
                          <a:srgbClr val="636467"/>
                        </a:solidFill>
                        <a:effectLst/>
                        <a:latin typeface="Arial"/>
                      </a:endParaRPr>
                    </a:p>
                    <a:p>
                      <a:pPr marL="171450" lvl="0" indent="-171450" algn="l">
                        <a:buClr>
                          <a:srgbClr val="636467"/>
                        </a:buClr>
                        <a:buFont typeface="Arial,Sans-Serif"/>
                        <a:buChar char="•"/>
                      </a:pPr>
                      <a:r>
                        <a:rPr lang="en-GB" sz="700" b="0" i="0" u="none" strike="noStrike" kern="1200" noProof="0" dirty="0">
                          <a:solidFill>
                            <a:schemeClr val="dk1"/>
                          </a:solidFill>
                          <a:effectLst/>
                          <a:latin typeface="Arial"/>
                        </a:rPr>
                        <a:t>Security </a:t>
                      </a:r>
                      <a:endParaRPr lang="en-GB" sz="700" b="0" i="0" u="none" strike="noStrike" kern="1200" noProof="0" dirty="0">
                        <a:solidFill>
                          <a:srgbClr val="636467"/>
                        </a:solidFill>
                        <a:effectLst/>
                        <a:latin typeface="Arial"/>
                      </a:endParaRPr>
                    </a:p>
                    <a:p>
                      <a:pPr marL="0" lvl="0" indent="0" algn="l">
                        <a:buClr>
                          <a:srgbClr val="636467"/>
                        </a:buClr>
                        <a:buNone/>
                      </a:pPr>
                      <a:r>
                        <a:rPr lang="en-GB" sz="700" b="0" i="0" u="none" strike="noStrike" kern="1200" noProof="0" dirty="0">
                          <a:solidFill>
                            <a:schemeClr val="dk1"/>
                          </a:solidFill>
                          <a:effectLst/>
                          <a:latin typeface="Arial"/>
                        </a:rPr>
                        <a:t>      Engineering</a:t>
                      </a:r>
                      <a:endParaRPr lang="en-GB" sz="700" b="0" i="0" u="none" strike="noStrike" kern="1200" noProof="0" dirty="0">
                        <a:solidFill>
                          <a:srgbClr val="636467"/>
                        </a:solidFill>
                        <a:effectLst/>
                        <a:latin typeface="Arial"/>
                      </a:endParaRPr>
                    </a:p>
                    <a:p>
                      <a:pPr marL="171450" lvl="0" indent="-171450" algn="l">
                        <a:buClr>
                          <a:srgbClr val="636467"/>
                        </a:buClr>
                        <a:buFont typeface="Arial,Sans-Serif"/>
                        <a:buChar char="•"/>
                      </a:pPr>
                      <a:r>
                        <a:rPr lang="en-GB" sz="700" b="0" i="0" u="none" strike="noStrike" kern="1200" noProof="0" dirty="0">
                          <a:solidFill>
                            <a:schemeClr val="dk1"/>
                          </a:solidFill>
                          <a:effectLst/>
                          <a:latin typeface="Arial"/>
                        </a:rPr>
                        <a:t>Security Analyst</a:t>
                      </a:r>
                      <a:endParaRPr lang="en-GB" sz="700" dirty="0"/>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tc rowSpan="3">
                  <a:txBody>
                    <a:bodyPr/>
                    <a:lstStyle/>
                    <a:p>
                      <a:pPr marL="171450" marR="0" lvl="0" indent="-171450" algn="l" rtl="0" eaLnBrk="1" fontAlgn="auto" latinLnBrk="0" hangingPunct="1">
                        <a:lnSpc>
                          <a:spcPct val="100000"/>
                        </a:lnSpc>
                        <a:spcBef>
                          <a:spcPts val="0"/>
                        </a:spcBef>
                        <a:spcAft>
                          <a:spcPts val="0"/>
                        </a:spcAft>
                        <a:buClr>
                          <a:srgbClr val="636467"/>
                        </a:buClr>
                        <a:buSzTx/>
                        <a:buFont typeface="Arial" panose="020B0604020202020204" pitchFamily="34" charset="0"/>
                        <a:buChar char="•"/>
                      </a:pPr>
                      <a:r>
                        <a:rPr lang="en-GB" sz="700" b="1" i="0" u="sng" strike="noStrike" kern="1200" noProof="0" dirty="0">
                          <a:solidFill>
                            <a:schemeClr val="dk1"/>
                          </a:solidFill>
                          <a:effectLst/>
                          <a:latin typeface="+mn-lt"/>
                          <a:ea typeface="+mn-ea"/>
                          <a:cs typeface="+mn-cs"/>
                        </a:rPr>
                        <a:t>Implementation (1-2 POC and 5-6 month for deployment):</a:t>
                      </a:r>
                      <a:endParaRPr lang="en-GB" sz="700" b="1" u="sng" dirty="0"/>
                    </a:p>
                    <a:p>
                      <a:pPr marL="0" marR="0" lvl="0" indent="0" algn="l">
                        <a:lnSpc>
                          <a:spcPct val="100000"/>
                        </a:lnSpc>
                        <a:spcBef>
                          <a:spcPts val="0"/>
                        </a:spcBef>
                        <a:spcAft>
                          <a:spcPts val="0"/>
                        </a:spcAft>
                        <a:buClr>
                          <a:srgbClr val="636467"/>
                        </a:buClr>
                        <a:buSzTx/>
                        <a:buNone/>
                      </a:pPr>
                      <a:r>
                        <a:rPr lang="en-GB" sz="700" b="0" i="0" u="none" strike="noStrike" kern="1200" noProof="0" dirty="0">
                          <a:solidFill>
                            <a:schemeClr val="dk1"/>
                          </a:solidFill>
                          <a:effectLst/>
                          <a:latin typeface="+mn-lt"/>
                          <a:ea typeface="+mn-ea"/>
                          <a:cs typeface="+mn-cs"/>
                        </a:rPr>
                        <a:t>Security architecture: 1 resource to create the HLD and LLD designs for the deployment of the solutions.</a:t>
                      </a:r>
                    </a:p>
                    <a:p>
                      <a:pPr marL="171450" marR="0" lvl="0" indent="-171450" algn="l">
                        <a:lnSpc>
                          <a:spcPct val="100000"/>
                        </a:lnSpc>
                        <a:spcBef>
                          <a:spcPts val="0"/>
                        </a:spcBef>
                        <a:spcAft>
                          <a:spcPts val="0"/>
                        </a:spcAft>
                        <a:buClr>
                          <a:srgbClr val="636467"/>
                        </a:buClr>
                        <a:buSzTx/>
                        <a:buFont typeface="Arial" panose="020B0604020202020204" pitchFamily="34" charset="0"/>
                        <a:buChar char="•"/>
                      </a:pPr>
                      <a:r>
                        <a:rPr lang="en-GB" sz="700" b="0" i="0" u="none" strike="noStrike" kern="1200" noProof="0" dirty="0">
                          <a:solidFill>
                            <a:schemeClr val="dk1"/>
                          </a:solidFill>
                          <a:effectLst/>
                          <a:latin typeface="+mn-lt"/>
                          <a:ea typeface="+mn-ea"/>
                          <a:cs typeface="+mn-cs"/>
                        </a:rPr>
                        <a:t>Security Engineering- To create the network architecture and deploy the use cases. </a:t>
                      </a:r>
                    </a:p>
                    <a:p>
                      <a:pPr marL="171450" marR="0" lvl="0" indent="-171450" algn="l">
                        <a:lnSpc>
                          <a:spcPct val="100000"/>
                        </a:lnSpc>
                        <a:spcBef>
                          <a:spcPts val="0"/>
                        </a:spcBef>
                        <a:spcAft>
                          <a:spcPts val="0"/>
                        </a:spcAft>
                        <a:buClr>
                          <a:srgbClr val="636467"/>
                        </a:buClr>
                        <a:buSzTx/>
                        <a:buFont typeface="Arial" panose="020B0604020202020204" pitchFamily="34" charset="0"/>
                        <a:buChar char="•"/>
                      </a:pPr>
                      <a:r>
                        <a:rPr lang="en-GB" sz="700" b="1" i="0" u="sng" strike="noStrike" kern="1200" noProof="0" dirty="0">
                          <a:solidFill>
                            <a:schemeClr val="dk1"/>
                          </a:solidFill>
                          <a:effectLst/>
                          <a:latin typeface="+mn-lt"/>
                          <a:ea typeface="+mn-ea"/>
                          <a:cs typeface="+mn-cs"/>
                        </a:rPr>
                        <a:t>Operations :</a:t>
                      </a:r>
                    </a:p>
                    <a:p>
                      <a:pPr marL="0" marR="0" lvl="0" indent="0" algn="l">
                        <a:lnSpc>
                          <a:spcPct val="100000"/>
                        </a:lnSpc>
                        <a:spcBef>
                          <a:spcPts val="0"/>
                        </a:spcBef>
                        <a:spcAft>
                          <a:spcPts val="0"/>
                        </a:spcAft>
                        <a:buClr>
                          <a:srgbClr val="636467"/>
                        </a:buClr>
                        <a:buSzTx/>
                        <a:buNone/>
                      </a:pPr>
                      <a:r>
                        <a:rPr lang="en-GB" sz="700" b="0" i="0" u="none" strike="noStrike" kern="1200" noProof="0" dirty="0">
                          <a:solidFill>
                            <a:schemeClr val="dk1"/>
                          </a:solidFill>
                          <a:effectLst/>
                          <a:latin typeface="+mn-lt"/>
                          <a:ea typeface="+mn-ea"/>
                          <a:cs typeface="+mn-cs"/>
                        </a:rPr>
                        <a:t> 1 FTE resource addition to look at the triggered alerts, finetuning of the alerts and processes. </a:t>
                      </a:r>
                      <a:endParaRPr lang="en-GB" sz="7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a:lnSpc>
                          <a:spcPct val="100000"/>
                        </a:lnSpc>
                        <a:spcBef>
                          <a:spcPts val="0"/>
                        </a:spcBef>
                        <a:spcAft>
                          <a:spcPts val="0"/>
                        </a:spcAft>
                        <a:buClr>
                          <a:srgbClr val="636467"/>
                        </a:buClr>
                        <a:buSzTx/>
                        <a:buNone/>
                      </a:pPr>
                      <a:r>
                        <a:rPr lang="en-GB" sz="700" b="1" i="0" u="none" strike="noStrike" kern="1200" noProof="0" dirty="0">
                          <a:solidFill>
                            <a:schemeClr val="dk1"/>
                          </a:solidFill>
                          <a:effectLst/>
                          <a:latin typeface="+mn-lt"/>
                          <a:ea typeface="+mn-ea"/>
                          <a:cs typeface="+mn-cs"/>
                        </a:rPr>
                        <a:t>Procurement cost:</a:t>
                      </a:r>
                      <a:r>
                        <a:rPr lang="en-GB" sz="700" b="0" i="0" u="none" strike="noStrike" kern="1200" noProof="0" dirty="0">
                          <a:solidFill>
                            <a:schemeClr val="dk1"/>
                          </a:solidFill>
                          <a:effectLst/>
                          <a:latin typeface="+mn-lt"/>
                          <a:ea typeface="+mn-ea"/>
                          <a:cs typeface="+mn-cs"/>
                        </a:rPr>
                        <a:t> $20,000 – $50,000</a:t>
                      </a:r>
                      <a:endParaRPr lang="en-GB" sz="7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rowSpan="3">
                  <a:txBody>
                    <a:bodyPr/>
                    <a:lstStyle/>
                    <a:p>
                      <a:pPr marL="0" lvl="0" indent="0" algn="l" rtl="0" eaLnBrk="1" latinLnBrk="0" hangingPunct="1">
                        <a:buNone/>
                      </a:pPr>
                      <a:r>
                        <a:rPr lang="en-GB" sz="700" b="1" i="0" u="none" strike="noStrike" kern="1200" noProof="0" dirty="0">
                          <a:solidFill>
                            <a:schemeClr val="dk1"/>
                          </a:solidFill>
                          <a:effectLst/>
                          <a:latin typeface="Arial"/>
                        </a:rPr>
                        <a:t>Pros: </a:t>
                      </a:r>
                      <a:r>
                        <a:rPr lang="en-GB" sz="700" b="0" i="0" u="none" strike="noStrike" kern="1200" noProof="0" dirty="0">
                          <a:solidFill>
                            <a:schemeClr val="dk1"/>
                          </a:solidFill>
                          <a:effectLst/>
                          <a:latin typeface="Arial"/>
                        </a:rPr>
                        <a:t>The commercial solutions</a:t>
                      </a:r>
                      <a:r>
                        <a:rPr lang="en-GB" sz="700" b="1" i="0" u="none" strike="noStrike" kern="1200" noProof="0" dirty="0">
                          <a:solidFill>
                            <a:schemeClr val="dk1"/>
                          </a:solidFill>
                          <a:effectLst/>
                          <a:latin typeface="Arial"/>
                        </a:rPr>
                        <a:t> </a:t>
                      </a:r>
                      <a:r>
                        <a:rPr lang="en-GB" sz="700" b="0" i="0" u="none" strike="noStrike" kern="1200" noProof="0" dirty="0">
                          <a:solidFill>
                            <a:schemeClr val="dk1"/>
                          </a:solidFill>
                          <a:effectLst/>
                          <a:latin typeface="Arial"/>
                        </a:rPr>
                        <a:t>will </a:t>
                      </a:r>
                      <a:r>
                        <a:rPr lang="en-GB" sz="700" b="1" i="0" u="none" strike="noStrike" kern="1200" noProof="0" dirty="0">
                          <a:solidFill>
                            <a:schemeClr val="dk1"/>
                          </a:solidFill>
                          <a:effectLst/>
                          <a:latin typeface="Arial"/>
                        </a:rPr>
                        <a:t>e</a:t>
                      </a:r>
                      <a:r>
                        <a:rPr lang="en-GB" sz="700" b="0" i="0" u="none" strike="noStrike" kern="1200" noProof="0" dirty="0">
                          <a:solidFill>
                            <a:schemeClr val="dk1"/>
                          </a:solidFill>
                          <a:effectLst/>
                          <a:latin typeface="Arial"/>
                        </a:rPr>
                        <a:t>nable usage of comprehensive deception technologies such as decoys,  lures, fake networks etc a for wide variety of attack surfaces within the existing infrastructure. These solutions provide a wide range of threat use cases which maps to various stages of an attack.   </a:t>
                      </a:r>
                      <a:endParaRPr lang="en-GB" sz="700" dirty="0"/>
                    </a:p>
                    <a:p>
                      <a:pPr marL="0" lvl="0" indent="0" algn="l">
                        <a:buNone/>
                      </a:pPr>
                      <a:r>
                        <a:rPr lang="en-GB" sz="700" b="0" i="0" u="none" strike="noStrike" kern="1200" noProof="0" dirty="0">
                          <a:solidFill>
                            <a:schemeClr val="dk1"/>
                          </a:solidFill>
                          <a:effectLst/>
                          <a:latin typeface="Arial"/>
                        </a:rPr>
                        <a:t> </a:t>
                      </a:r>
                      <a:r>
                        <a:rPr lang="en-GB" sz="700" b="1" i="0" u="none" strike="noStrike" kern="1200" noProof="0" dirty="0">
                          <a:solidFill>
                            <a:schemeClr val="dk1"/>
                          </a:solidFill>
                          <a:effectLst/>
                          <a:latin typeface="Arial"/>
                        </a:rPr>
                        <a:t>Cons:</a:t>
                      </a:r>
                      <a:r>
                        <a:rPr lang="en-GB" sz="700" b="0" i="0" u="none" strike="noStrike" kern="1200" noProof="0" dirty="0">
                          <a:solidFill>
                            <a:schemeClr val="dk1"/>
                          </a:solidFill>
                          <a:effectLst/>
                          <a:latin typeface="Arial"/>
                        </a:rPr>
                        <a:t> The time, effort and cost required to implement and run these deception technologies will be high and will require dedicated resources. Further integrations will need to be done for these solutions with existing tooling and processes. </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812635056"/>
                  </a:ext>
                </a:extLst>
              </a:tr>
              <a:tr h="630433">
                <a:tc vMerge="1">
                  <a:txBody>
                    <a:bodyPr/>
                    <a:lstStyle/>
                    <a:p>
                      <a:pPr marL="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0" marR="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171450" marR="0" lvl="0" indent="-171450" algn="ctr"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50" b="0" i="0" u="none" strike="noStrike" kern="1200" noProof="0">
                        <a:solidFill>
                          <a:schemeClr val="dk1"/>
                        </a:solidFill>
                        <a:effectLst/>
                        <a:latin typeface="+mn-lt"/>
                        <a:ea typeface="+mn-ea"/>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171450" marR="0" lvl="0" indent="-171450" algn="l">
                        <a:lnSpc>
                          <a:spcPct val="100000"/>
                        </a:lnSpc>
                        <a:spcBef>
                          <a:spcPts val="0"/>
                        </a:spcBef>
                        <a:spcAft>
                          <a:spcPts val="0"/>
                        </a:spcAft>
                        <a:buClr>
                          <a:srgbClr val="636467"/>
                        </a:buClr>
                        <a:buSzTx/>
                        <a:buFont typeface="Arial"/>
                        <a:buChar char="•"/>
                      </a:pPr>
                      <a:endParaRPr lang="en-GB" sz="850" b="0" i="0" u="none" strike="noStrike" kern="1200" noProof="0">
                        <a:solidFill>
                          <a:schemeClr val="dk1"/>
                        </a:solidFill>
                        <a:effectLst/>
                        <a:latin typeface="+mn-lt"/>
                        <a:ea typeface="+mn-ea"/>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tc vMerge="1">
                  <a:txBody>
                    <a:bodyPr/>
                    <a:lstStyle/>
                    <a:p>
                      <a:endParaRPr lang="en-US"/>
                    </a:p>
                  </a:txBody>
                  <a:tcPr/>
                </a:tc>
                <a:tc vMerge="1">
                  <a:txBody>
                    <a:bodyPr/>
                    <a:lstStyle/>
                    <a:p>
                      <a:endParaRPr lang="en-GB"/>
                    </a:p>
                  </a:txBody>
                  <a:tcPr/>
                </a:tc>
                <a:tc>
                  <a:txBody>
                    <a:bodyPr/>
                    <a:lstStyle/>
                    <a:p>
                      <a:pPr marL="0" lvl="0" indent="0" algn="l">
                        <a:buNone/>
                      </a:pPr>
                      <a:r>
                        <a:rPr lang="en-GB" sz="700" b="1" i="0" u="none" strike="noStrike" kern="1200" noProof="0" dirty="0">
                          <a:solidFill>
                            <a:schemeClr val="dk1"/>
                          </a:solidFill>
                          <a:effectLst/>
                          <a:latin typeface="Arial"/>
                        </a:rPr>
                        <a:t>Resource cost:</a:t>
                      </a:r>
                      <a:endParaRPr lang="en-GB" sz="700" b="0" i="0" u="none" strike="noStrike" kern="1200" noProof="0" dirty="0">
                        <a:solidFill>
                          <a:srgbClr val="636467"/>
                        </a:solidFill>
                        <a:effectLst/>
                        <a:latin typeface="Arial"/>
                      </a:endParaRPr>
                    </a:p>
                    <a:p>
                      <a:pPr marL="0" lvl="0" indent="0" algn="l">
                        <a:buNone/>
                      </a:pPr>
                      <a:r>
                        <a:rPr lang="en-GB" sz="700" b="1" i="0" u="sng" strike="noStrike" kern="1200" noProof="0" dirty="0">
                          <a:solidFill>
                            <a:schemeClr val="dk1"/>
                          </a:solidFill>
                          <a:effectLst/>
                          <a:latin typeface="Arial"/>
                        </a:rPr>
                        <a:t>Implementation</a:t>
                      </a:r>
                      <a:r>
                        <a:rPr lang="en-GB" sz="700" b="0" i="0" u="sng" strike="noStrike" kern="1200" noProof="0" dirty="0">
                          <a:solidFill>
                            <a:schemeClr val="dk1"/>
                          </a:solidFill>
                          <a:effectLst/>
                          <a:latin typeface="Arial"/>
                        </a:rPr>
                        <a:t>:</a:t>
                      </a:r>
                      <a:endParaRPr lang="en-GB" sz="700" b="0" i="0" u="sng" strike="noStrike" kern="1200" noProof="0" dirty="0">
                        <a:solidFill>
                          <a:srgbClr val="636467"/>
                        </a:solidFill>
                        <a:effectLst/>
                        <a:latin typeface="Arial"/>
                      </a:endParaRPr>
                    </a:p>
                    <a:p>
                      <a:pPr marL="0" lvl="0" indent="0" algn="l">
                        <a:buNone/>
                      </a:pPr>
                      <a:r>
                        <a:rPr lang="en-GB" sz="700" b="0" i="0" u="none" strike="noStrike" kern="1200" noProof="0" dirty="0">
                          <a:solidFill>
                            <a:schemeClr val="dk1"/>
                          </a:solidFill>
                          <a:effectLst/>
                          <a:latin typeface="Arial"/>
                        </a:rPr>
                        <a:t>60 hours * per hour resource cost</a:t>
                      </a:r>
                    </a:p>
                    <a:p>
                      <a:pPr marL="0" lvl="0" indent="0" algn="l">
                        <a:buClr>
                          <a:srgbClr val="636467"/>
                        </a:buClr>
                        <a:buNone/>
                      </a:pPr>
                      <a:endParaRPr lang="en-GB" sz="700" b="0" i="0" u="none" strike="noStrike" kern="1200" noProof="0" dirty="0">
                        <a:solidFill>
                          <a:schemeClr val="dk1"/>
                        </a:solidFill>
                        <a:effectLst/>
                        <a:latin typeface="Arial"/>
                      </a:endParaRPr>
                    </a:p>
                    <a:p>
                      <a:pPr marL="0" lvl="0" indent="0" algn="l">
                        <a:buNone/>
                      </a:pPr>
                      <a:r>
                        <a:rPr lang="en-GB" sz="700" b="1" i="0" u="none" strike="noStrike" kern="1200" noProof="0" dirty="0">
                          <a:solidFill>
                            <a:schemeClr val="dk1"/>
                          </a:solidFill>
                          <a:effectLst/>
                          <a:latin typeface="Arial"/>
                        </a:rPr>
                        <a:t>Resource cost: </a:t>
                      </a:r>
                      <a:r>
                        <a:rPr lang="en-GB" sz="700" b="1" i="0" u="sng" strike="noStrike" kern="1200" noProof="0" dirty="0">
                          <a:solidFill>
                            <a:schemeClr val="dk1"/>
                          </a:solidFill>
                          <a:effectLst/>
                          <a:latin typeface="Arial"/>
                        </a:rPr>
                        <a:t>Operations:</a:t>
                      </a:r>
                      <a:endParaRPr lang="en-GB" sz="700" b="1" u="sng" dirty="0"/>
                    </a:p>
                    <a:p>
                      <a:pPr marL="0" lvl="0" indent="0" algn="l">
                        <a:buNone/>
                      </a:pPr>
                      <a:r>
                        <a:rPr lang="en-GB" sz="700" b="0" i="0" u="none" strike="noStrike" kern="1200" noProof="0" dirty="0">
                          <a:solidFill>
                            <a:schemeClr val="dk1"/>
                          </a:solidFill>
                          <a:effectLst/>
                          <a:latin typeface="Arial"/>
                        </a:rPr>
                        <a:t>416 hours * per hour resource cost </a:t>
                      </a:r>
                      <a:endParaRPr lang="en-GB" sz="700" dirty="0"/>
                    </a:p>
                  </a:txBody>
                  <a:tcPr anchor="ctr">
                    <a:lnL w="12700">
                      <a:solidFill>
                        <a:sysClr val="window" lastClr="FFFFFF"/>
                      </a:solidFill>
                    </a:lnL>
                    <a:lnR w="12700">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vMerge="1">
                  <a:txBody>
                    <a:bodyPr/>
                    <a:lstStyle/>
                    <a:p>
                      <a:pPr marL="0" lvl="0" indent="0" algn="l">
                        <a:buNone/>
                      </a:pPr>
                      <a:endParaRPr lang="en-GB" sz="850" b="0" i="0" u="none" strike="noStrike" kern="1200" noProof="0">
                        <a:solidFill>
                          <a:schemeClr val="dk1"/>
                        </a:solidFill>
                        <a:effectLst/>
                        <a:latin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extLst>
                  <a:ext uri="{0D108BD9-81ED-4DB2-BD59-A6C34878D82A}">
                    <a16:rowId xmlns:a16="http://schemas.microsoft.com/office/drawing/2014/main" val="4100876325"/>
                  </a:ext>
                </a:extLst>
              </a:tr>
              <a:tr h="282608">
                <a:tc vMerge="1">
                  <a:txBody>
                    <a:bodyPr/>
                    <a:lstStyle/>
                    <a:p>
                      <a:pPr marL="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vMerge="1">
                  <a:txBody>
                    <a:bodyPr/>
                    <a:lstStyle/>
                    <a:p>
                      <a:pPr marL="0" marR="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71450" marR="0" lvl="0" indent="-171450" algn="ctr"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50" b="0" i="0" u="none" strike="noStrike" kern="1200" noProof="0">
                        <a:solidFill>
                          <a:schemeClr val="dk1"/>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71450" marR="0" lvl="0" indent="-171450" algn="l">
                        <a:lnSpc>
                          <a:spcPct val="100000"/>
                        </a:lnSpc>
                        <a:spcBef>
                          <a:spcPts val="0"/>
                        </a:spcBef>
                        <a:spcAft>
                          <a:spcPts val="0"/>
                        </a:spcAft>
                        <a:buClr>
                          <a:srgbClr val="636467"/>
                        </a:buClr>
                        <a:buSzTx/>
                        <a:buFont typeface="Arial"/>
                        <a:buChar char="•"/>
                      </a:pPr>
                      <a:endParaRPr lang="en-GB" sz="850" b="0" i="0" u="none" strike="noStrike" kern="1200" noProof="0">
                        <a:solidFill>
                          <a:schemeClr val="dk1"/>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vMerge="1">
                  <a:txBody>
                    <a:bodyPr/>
                    <a:lstStyle/>
                    <a:p>
                      <a:endParaRPr lang="en-US"/>
                    </a:p>
                  </a:txBody>
                  <a:tcPr/>
                </a:tc>
                <a:tc vMerge="1">
                  <a:txBody>
                    <a:bodyPr/>
                    <a:lstStyle/>
                    <a:p>
                      <a:endParaRPr lang="en-GB"/>
                    </a:p>
                  </a:txBody>
                  <a:tcPr/>
                </a:tc>
                <a:tc>
                  <a:txBody>
                    <a:bodyPr/>
                    <a:lstStyle/>
                    <a:p>
                      <a:pPr marL="0" lvl="0" indent="0" algn="l">
                        <a:buNone/>
                      </a:pPr>
                      <a:r>
                        <a:rPr lang="en-GB" sz="700" b="1" i="0" u="none" strike="noStrike" kern="1200" noProof="0" dirty="0">
                          <a:solidFill>
                            <a:schemeClr val="dk1"/>
                          </a:solidFill>
                          <a:effectLst/>
                          <a:latin typeface="+mn-lt"/>
                          <a:ea typeface="+mn-ea"/>
                          <a:cs typeface="+mn-cs"/>
                        </a:rPr>
                        <a:t>Infrastructure cost:</a:t>
                      </a:r>
                    </a:p>
                    <a:p>
                      <a:pPr marL="0" lvl="0" indent="0" algn="l">
                        <a:buNone/>
                      </a:pPr>
                      <a:r>
                        <a:rPr lang="en-GB" sz="700" b="0" i="0" u="none" strike="noStrike" kern="1200" noProof="0" dirty="0">
                          <a:solidFill>
                            <a:schemeClr val="dk1"/>
                          </a:solidFill>
                          <a:effectLst/>
                          <a:latin typeface="+mn-lt"/>
                          <a:ea typeface="+mn-ea"/>
                          <a:cs typeface="+mn-cs"/>
                        </a:rPr>
                        <a:t>$3431 Monthly</a:t>
                      </a:r>
                    </a:p>
                    <a:p>
                      <a:pPr marL="0" lvl="0" indent="0" algn="l">
                        <a:buNone/>
                      </a:pPr>
                      <a:r>
                        <a:rPr lang="en-GB" sz="700" b="0" i="0" u="none" strike="noStrike" kern="1200" noProof="0" dirty="0">
                          <a:solidFill>
                            <a:schemeClr val="dk1"/>
                          </a:solidFill>
                          <a:effectLst/>
                          <a:latin typeface="+mn-lt"/>
                          <a:ea typeface="+mn-ea"/>
                          <a:cs typeface="+mn-cs"/>
                        </a:rPr>
                        <a:t>$ 41,172 Annually </a:t>
                      </a:r>
                      <a:endParaRPr lang="en-GB" sz="700" dirty="0"/>
                    </a:p>
                  </a:txBody>
                  <a:tcPr anchor="ctr">
                    <a:lnL w="12700">
                      <a:solidFill>
                        <a:sysClr val="window" lastClr="FFFFFF"/>
                      </a:solidFill>
                    </a:lnL>
                    <a:lnR w="12700">
                      <a:solidFill>
                        <a:sysClr val="window" lastClr="FFFFFF"/>
                      </a:solidFill>
                    </a:lnR>
                    <a:lnT w="38099" cap="flat" cmpd="sng" algn="ctr">
                      <a:solidFill>
                        <a:sysClr val="window" lastClr="FFFFFF"/>
                      </a:solidFill>
                      <a:prstDash val="solid"/>
                      <a:round/>
                      <a:headEnd type="none" w="med" len="med"/>
                      <a:tailEnd type="none" w="med" len="med"/>
                    </a:lnT>
                    <a:lnB w="38099">
                      <a:solidFill>
                        <a:sysClr val="window" lastClr="FFFFFF"/>
                      </a:solidFill>
                    </a:lnB>
                    <a:lnTlToBr w="0">
                      <a:noFill/>
                    </a:lnTlToBr>
                    <a:lnBlToTr w="0">
                      <a:noFill/>
                    </a:lnBlToTr>
                    <a:solidFill>
                      <a:schemeClr val="bg2">
                        <a:lumMod val="95000"/>
                      </a:schemeClr>
                    </a:solidFill>
                  </a:tcPr>
                </a:tc>
                <a:tc vMerge="1">
                  <a:txBody>
                    <a:bodyPr/>
                    <a:lstStyle/>
                    <a:p>
                      <a:pPr marL="0" lvl="0" indent="0" algn="l">
                        <a:buNone/>
                      </a:pPr>
                      <a:endParaRPr lang="en-GB" sz="850" b="0" i="0" u="none" strike="noStrike" kern="1200" noProof="0">
                        <a:solidFill>
                          <a:schemeClr val="dk1"/>
                        </a:solidFill>
                        <a:effectLst/>
                        <a:latin typeface="Aria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38588704"/>
                  </a:ext>
                </a:extLst>
              </a:tr>
            </a:tbl>
          </a:graphicData>
        </a:graphic>
      </p:graphicFrame>
    </p:spTree>
    <p:extLst>
      <p:ext uri="{BB962C8B-B14F-4D97-AF65-F5344CB8AC3E}">
        <p14:creationId xmlns:p14="http://schemas.microsoft.com/office/powerpoint/2010/main" val="745351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F61F8-1609-63D4-77E6-AECB33BD99FB}"/>
              </a:ext>
            </a:extLst>
          </p:cNvPr>
          <p:cNvSpPr>
            <a:spLocks noGrp="1"/>
          </p:cNvSpPr>
          <p:nvPr>
            <p:ph type="title"/>
          </p:nvPr>
        </p:nvSpPr>
        <p:spPr>
          <a:xfrm>
            <a:off x="995363" y="435722"/>
            <a:ext cx="10204450" cy="533400"/>
          </a:xfrm>
        </p:spPr>
        <p:txBody>
          <a:bodyPr/>
          <a:lstStyle/>
          <a:p>
            <a:r>
              <a:rPr lang="en-GB" dirty="0"/>
              <a:t>Deliverable (2/2)</a:t>
            </a:r>
          </a:p>
        </p:txBody>
      </p:sp>
      <p:sp>
        <p:nvSpPr>
          <p:cNvPr id="3" name="Text Placeholder 2">
            <a:extLst>
              <a:ext uri="{FF2B5EF4-FFF2-40B4-BE49-F238E27FC236}">
                <a16:creationId xmlns:a16="http://schemas.microsoft.com/office/drawing/2014/main" id="{790FE9A6-74B2-795E-9CD3-10EA444BEBC3}"/>
              </a:ext>
            </a:extLst>
          </p:cNvPr>
          <p:cNvSpPr>
            <a:spLocks noGrp="1"/>
          </p:cNvSpPr>
          <p:nvPr>
            <p:ph type="body" sz="quarter" idx="10"/>
          </p:nvPr>
        </p:nvSpPr>
        <p:spPr>
          <a:xfrm>
            <a:off x="1001577" y="969122"/>
            <a:ext cx="10198237" cy="839333"/>
          </a:xfrm>
        </p:spPr>
        <p:txBody>
          <a:bodyPr/>
          <a:lstStyle/>
          <a:p>
            <a:r>
              <a:rPr lang="en-GB" sz="1400" b="0" dirty="0"/>
              <a:t>Below is another example of an important comparison to include in the deliverable. This table lists the critical use cases to be covered by the deception solutions and which of the tools are able to meet them. An ideal solution will cover all use cases but you may need to present a combination of them to client to cover all the agreed use cases</a:t>
            </a:r>
          </a:p>
        </p:txBody>
      </p:sp>
      <p:graphicFrame>
        <p:nvGraphicFramePr>
          <p:cNvPr id="4" name="Table 3">
            <a:extLst>
              <a:ext uri="{FF2B5EF4-FFF2-40B4-BE49-F238E27FC236}">
                <a16:creationId xmlns:a16="http://schemas.microsoft.com/office/drawing/2014/main" id="{EF903AFA-CCD3-1BDA-26F9-F87F7D16266F}"/>
              </a:ext>
            </a:extLst>
          </p:cNvPr>
          <p:cNvGraphicFramePr>
            <a:graphicFrameLocks noGrp="1"/>
          </p:cNvGraphicFramePr>
          <p:nvPr>
            <p:extLst>
              <p:ext uri="{D42A27DB-BD31-4B8C-83A1-F6EECF244321}">
                <p14:modId xmlns:p14="http://schemas.microsoft.com/office/powerpoint/2010/main" val="2175190457"/>
              </p:ext>
            </p:extLst>
          </p:nvPr>
        </p:nvGraphicFramePr>
        <p:xfrm>
          <a:off x="992187" y="1750533"/>
          <a:ext cx="10198236" cy="4373880"/>
        </p:xfrm>
        <a:graphic>
          <a:graphicData uri="http://schemas.openxmlformats.org/drawingml/2006/table">
            <a:tbl>
              <a:tblPr firstRow="1" bandRow="1">
                <a:tableStyleId>{5C22544A-7EE6-4342-B048-85BDC9FD1C3A}</a:tableStyleId>
              </a:tblPr>
              <a:tblGrid>
                <a:gridCol w="1258056">
                  <a:extLst>
                    <a:ext uri="{9D8B030D-6E8A-4147-A177-3AD203B41FA5}">
                      <a16:colId xmlns:a16="http://schemas.microsoft.com/office/drawing/2014/main" val="3951022846"/>
                    </a:ext>
                  </a:extLst>
                </a:gridCol>
                <a:gridCol w="3528167">
                  <a:extLst>
                    <a:ext uri="{9D8B030D-6E8A-4147-A177-3AD203B41FA5}">
                      <a16:colId xmlns:a16="http://schemas.microsoft.com/office/drawing/2014/main" val="3456500198"/>
                    </a:ext>
                  </a:extLst>
                </a:gridCol>
                <a:gridCol w="1281793">
                  <a:extLst>
                    <a:ext uri="{9D8B030D-6E8A-4147-A177-3AD203B41FA5}">
                      <a16:colId xmlns:a16="http://schemas.microsoft.com/office/drawing/2014/main" val="1664350014"/>
                    </a:ext>
                  </a:extLst>
                </a:gridCol>
                <a:gridCol w="1968004">
                  <a:extLst>
                    <a:ext uri="{9D8B030D-6E8A-4147-A177-3AD203B41FA5}">
                      <a16:colId xmlns:a16="http://schemas.microsoft.com/office/drawing/2014/main" val="699939738"/>
                    </a:ext>
                  </a:extLst>
                </a:gridCol>
                <a:gridCol w="2162216">
                  <a:extLst>
                    <a:ext uri="{9D8B030D-6E8A-4147-A177-3AD203B41FA5}">
                      <a16:colId xmlns:a16="http://schemas.microsoft.com/office/drawing/2014/main" val="338295296"/>
                    </a:ext>
                  </a:extLst>
                </a:gridCol>
              </a:tblGrid>
              <a:tr h="296741">
                <a:tc>
                  <a:txBody>
                    <a:bodyPr/>
                    <a:lstStyle/>
                    <a:p>
                      <a:r>
                        <a:rPr lang="en-GB" sz="1000" dirty="0"/>
                        <a:t>ID</a:t>
                      </a:r>
                    </a:p>
                  </a:txBody>
                  <a:tcPr anchor="ctr"/>
                </a:tc>
                <a:tc>
                  <a:txBody>
                    <a:bodyPr/>
                    <a:lstStyle/>
                    <a:p>
                      <a:r>
                        <a:rPr lang="en-GB" sz="1000" dirty="0"/>
                        <a:t>Use Case</a:t>
                      </a:r>
                    </a:p>
                  </a:txBody>
                  <a:tcPr anchor="ctr"/>
                </a:tc>
                <a:tc>
                  <a:txBody>
                    <a:bodyPr/>
                    <a:lstStyle/>
                    <a:p>
                      <a:r>
                        <a:rPr lang="en-GB" sz="1000"/>
                        <a:t>Attack Surface/Asset</a:t>
                      </a:r>
                    </a:p>
                  </a:txBody>
                  <a:tcPr anchor="ctr"/>
                </a:tc>
                <a:tc>
                  <a:txBody>
                    <a:bodyPr/>
                    <a:lstStyle/>
                    <a:p>
                      <a:r>
                        <a:rPr lang="en-GB" sz="1000"/>
                        <a:t>Tool</a:t>
                      </a:r>
                    </a:p>
                  </a:txBody>
                  <a:tcPr anchor="ctr"/>
                </a:tc>
                <a:tc>
                  <a:txBody>
                    <a:bodyPr/>
                    <a:lstStyle/>
                    <a:p>
                      <a:r>
                        <a:rPr lang="en-GB" sz="1000"/>
                        <a:t>Deception Technique</a:t>
                      </a:r>
                    </a:p>
                  </a:txBody>
                  <a:tcPr anchor="ctr"/>
                </a:tc>
                <a:extLst>
                  <a:ext uri="{0D108BD9-81ED-4DB2-BD59-A6C34878D82A}">
                    <a16:rowId xmlns:a16="http://schemas.microsoft.com/office/drawing/2014/main" val="330961681"/>
                  </a:ext>
                </a:extLst>
              </a:tr>
              <a:tr h="412911">
                <a:tc>
                  <a:txBody>
                    <a:bodyPr/>
                    <a:lstStyle/>
                    <a:p>
                      <a:pPr algn="ctr"/>
                      <a:r>
                        <a:rPr lang="en-GB" sz="900" dirty="0"/>
                        <a:t>POC_001</a:t>
                      </a:r>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900" b="1" u="sng" dirty="0"/>
                        <a:t>T1048</a:t>
                      </a:r>
                      <a:r>
                        <a:rPr lang="en-GB" sz="900" dirty="0"/>
                        <a:t>: Exfiltration over alternative protocols: Adversaries may steal data by exfiltrating it over a different protocol than that of the existing command and control channel. </a:t>
                      </a:r>
                    </a:p>
                  </a:txBody>
                  <a:tcPr anchor="ctr">
                    <a:solidFill>
                      <a:schemeClr val="bg1">
                        <a:lumMod val="95000"/>
                      </a:schemeClr>
                    </a:solidFill>
                  </a:tcPr>
                </a:tc>
                <a:tc>
                  <a:txBody>
                    <a:bodyPr/>
                    <a:lstStyle/>
                    <a:p>
                      <a:pPr algn="ctr"/>
                      <a:r>
                        <a:rPr lang="en-GB" sz="900"/>
                        <a:t>DMS</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Thinkst</a:t>
                      </a:r>
                    </a:p>
                    <a:p>
                      <a:pPr marL="171450" indent="-171450" algn="l">
                        <a:buFont typeface="Arial" panose="020B0604020202020204" pitchFamily="34" charset="0"/>
                        <a:buChar char="•"/>
                      </a:pPr>
                      <a:r>
                        <a:rPr lang="en-GB" sz="900" dirty="0" err="1"/>
                        <a:t>CounterCraft</a:t>
                      </a:r>
                      <a:endParaRPr lang="en-GB" sz="900" dirty="0"/>
                    </a:p>
                    <a:p>
                      <a:pPr marL="171450" indent="-171450" algn="l">
                        <a:buFont typeface="Arial" panose="020B0604020202020204" pitchFamily="34" charset="0"/>
                        <a:buChar char="•"/>
                      </a:pPr>
                      <a:r>
                        <a:rPr lang="en-GB" sz="900" dirty="0" err="1"/>
                        <a:t>Cybertrap</a:t>
                      </a:r>
                      <a:endParaRPr lang="en-GB" sz="900" dirty="0"/>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t>Decoy Data Responses</a:t>
                      </a:r>
                      <a:endParaRPr lang="en-US" sz="900"/>
                    </a:p>
                    <a:p>
                      <a:pPr algn="l"/>
                      <a:endParaRPr lang="en-GB" sz="900"/>
                    </a:p>
                  </a:txBody>
                  <a:tcPr anchor="ctr">
                    <a:solidFill>
                      <a:schemeClr val="bg1">
                        <a:lumMod val="95000"/>
                      </a:schemeClr>
                    </a:solidFill>
                  </a:tcPr>
                </a:tc>
                <a:extLst>
                  <a:ext uri="{0D108BD9-81ED-4DB2-BD59-A6C34878D82A}">
                    <a16:rowId xmlns:a16="http://schemas.microsoft.com/office/drawing/2014/main" val="4234475801"/>
                  </a:ext>
                </a:extLst>
              </a:tr>
              <a:tr h="321930">
                <a:tc>
                  <a:txBody>
                    <a:bodyPr/>
                    <a:lstStyle/>
                    <a:p>
                      <a:pPr algn="ctr"/>
                      <a:r>
                        <a:rPr lang="en-GB" sz="900"/>
                        <a:t>POC_002</a:t>
                      </a:r>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b="1" u="sng" dirty="0"/>
                        <a:t>TA0008</a:t>
                      </a:r>
                      <a:r>
                        <a:rPr lang="en-GB" sz="900" dirty="0"/>
                        <a:t>: Lateral movements, Remote code execution: Consists of techniques that adversaries use to enter and control remote systems on a network.</a:t>
                      </a:r>
                      <a:endParaRPr lang="en-US" sz="900" dirty="0"/>
                    </a:p>
                  </a:txBody>
                  <a:tcPr anchor="ctr">
                    <a:solidFill>
                      <a:schemeClr val="bg1">
                        <a:lumMod val="95000"/>
                      </a:schemeClr>
                    </a:solidFill>
                  </a:tcPr>
                </a:tc>
                <a:tc>
                  <a:txBody>
                    <a:bodyPr/>
                    <a:lstStyle/>
                    <a:p>
                      <a:pPr algn="ctr"/>
                      <a:r>
                        <a:rPr lang="en-GB" sz="900" dirty="0"/>
                        <a:t>SMB</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Thinkst</a:t>
                      </a:r>
                    </a:p>
                    <a:p>
                      <a:pPr marL="171450" indent="-171450" algn="l">
                        <a:buFont typeface="Arial" panose="020B0604020202020204" pitchFamily="34" charset="0"/>
                        <a:buChar char="•"/>
                      </a:pPr>
                      <a:r>
                        <a:rPr lang="en-GB" sz="900" dirty="0" err="1"/>
                        <a:t>Cybertrap</a:t>
                      </a:r>
                      <a:endParaRPr lang="en-GB" sz="900" dirty="0"/>
                    </a:p>
                    <a:p>
                      <a:pPr marL="171450" indent="-171450" algn="l">
                        <a:buFont typeface="Arial" panose="020B0604020202020204" pitchFamily="34" charset="0"/>
                        <a:buChar char="•"/>
                      </a:pPr>
                      <a:endParaRPr lang="en-GB" sz="900" dirty="0"/>
                    </a:p>
                  </a:txBody>
                  <a:tcPr anchor="ctr">
                    <a:solidFill>
                      <a:schemeClr val="bg1">
                        <a:lumMod val="95000"/>
                      </a:schemeClr>
                    </a:solidFill>
                  </a:tcPr>
                </a:tc>
                <a:tc>
                  <a:txBody>
                    <a:bodyPr/>
                    <a:lstStyle/>
                    <a:p>
                      <a:pPr marL="285750" indent="-285750" algn="l">
                        <a:buFont typeface="Arial" panose="020B0604020202020204" pitchFamily="34" charset="0"/>
                        <a:buChar char="•"/>
                      </a:pPr>
                      <a:r>
                        <a:rPr lang="en-GB" sz="900"/>
                        <a:t>Decoy File Shares</a:t>
                      </a:r>
                    </a:p>
                    <a:p>
                      <a:pPr marL="285750" indent="-285750" algn="l">
                        <a:buFont typeface="Arial" panose="020B0604020202020204" pitchFamily="34" charset="0"/>
                        <a:buChar char="•"/>
                      </a:pPr>
                      <a:r>
                        <a:rPr lang="en-GB" sz="900"/>
                        <a:t>SMB Honeypot</a:t>
                      </a:r>
                    </a:p>
                  </a:txBody>
                  <a:tcPr anchor="ctr">
                    <a:solidFill>
                      <a:schemeClr val="bg1">
                        <a:lumMod val="95000"/>
                      </a:schemeClr>
                    </a:solidFill>
                  </a:tcPr>
                </a:tc>
                <a:extLst>
                  <a:ext uri="{0D108BD9-81ED-4DB2-BD59-A6C34878D82A}">
                    <a16:rowId xmlns:a16="http://schemas.microsoft.com/office/drawing/2014/main" val="1771069499"/>
                  </a:ext>
                </a:extLst>
              </a:tr>
              <a:tr h="503891">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900"/>
                        <a:t>POC_003</a:t>
                      </a:r>
                    </a:p>
                    <a:p>
                      <a:pPr algn="ctr"/>
                      <a:endParaRPr lang="en-GB" sz="9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b="1" u="sng" dirty="0"/>
                        <a:t>TA0004</a:t>
                      </a:r>
                      <a:r>
                        <a:rPr lang="en-GB" sz="900" dirty="0"/>
                        <a:t>: Privilege Escalation: Consists of techniques that adversaries use to gain higher-level permissions on a system or network.</a:t>
                      </a:r>
                      <a:endParaRPr lang="en-US" sz="900" dirty="0"/>
                    </a:p>
                    <a:p>
                      <a:pPr algn="l"/>
                      <a:endParaRPr lang="en-GB" sz="900" dirty="0"/>
                    </a:p>
                  </a:txBody>
                  <a:tcPr anchor="ctr">
                    <a:solidFill>
                      <a:schemeClr val="bg1">
                        <a:lumMod val="95000"/>
                      </a:schemeClr>
                    </a:solidFill>
                  </a:tcPr>
                </a:tc>
                <a:tc>
                  <a:txBody>
                    <a:bodyPr/>
                    <a:lstStyle/>
                    <a:p>
                      <a:pPr algn="ctr"/>
                      <a:r>
                        <a:rPr lang="en-GB" sz="900"/>
                        <a:t>AD</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Deception in Defender</a:t>
                      </a:r>
                    </a:p>
                    <a:p>
                      <a:pPr marL="171450" indent="-171450" algn="l">
                        <a:buFont typeface="Arial" panose="020B0604020202020204" pitchFamily="34" charset="0"/>
                        <a:buChar char="•"/>
                      </a:pPr>
                      <a:r>
                        <a:rPr lang="en-GB" sz="900" dirty="0" err="1"/>
                        <a:t>HoneyTokens</a:t>
                      </a:r>
                      <a:r>
                        <a:rPr lang="en-GB" sz="900" dirty="0"/>
                        <a:t> in MDI</a:t>
                      </a:r>
                    </a:p>
                    <a:p>
                      <a:pPr marL="171450" indent="-171450" algn="l">
                        <a:buFont typeface="Arial" panose="020B0604020202020204" pitchFamily="34" charset="0"/>
                        <a:buChar char="•"/>
                      </a:pPr>
                      <a:r>
                        <a:rPr lang="en-GB" sz="900" dirty="0" err="1"/>
                        <a:t>CyberTrap</a:t>
                      </a:r>
                      <a:endParaRPr lang="en-GB" sz="900" dirty="0"/>
                    </a:p>
                    <a:p>
                      <a:pPr marL="171450" indent="-171450" algn="l">
                        <a:buFont typeface="Arial" panose="020B0604020202020204" pitchFamily="34" charset="0"/>
                        <a:buChar char="•"/>
                      </a:pPr>
                      <a:r>
                        <a:rPr lang="en-GB" sz="900" dirty="0"/>
                        <a:t>Thinkst Canary</a:t>
                      </a:r>
                    </a:p>
                    <a:p>
                      <a:pPr marL="171450" indent="-171450" algn="l">
                        <a:buFont typeface="Arial" panose="020B0604020202020204" pitchFamily="34" charset="0"/>
                        <a:buChar char="•"/>
                      </a:pPr>
                      <a:r>
                        <a:rPr lang="en-GB" sz="900" dirty="0" err="1"/>
                        <a:t>Countercraft</a:t>
                      </a:r>
                      <a:endParaRPr lang="en-GB" sz="900" dirty="0"/>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Fake Servers (Linux, Windows)</a:t>
                      </a:r>
                    </a:p>
                    <a:p>
                      <a:pPr marL="171450" indent="-171450" algn="l">
                        <a:buFont typeface="Arial" panose="020B0604020202020204" pitchFamily="34" charset="0"/>
                        <a:buChar char="•"/>
                      </a:pPr>
                      <a:r>
                        <a:rPr lang="en-GB" sz="900" dirty="0"/>
                        <a:t>Citrix NetScaler</a:t>
                      </a:r>
                    </a:p>
                    <a:p>
                      <a:pPr marL="171450" indent="-171450" algn="l">
                        <a:buFont typeface="Arial" panose="020B0604020202020204" pitchFamily="34" charset="0"/>
                        <a:buChar char="•"/>
                      </a:pPr>
                      <a:r>
                        <a:rPr lang="en-GB" sz="900" dirty="0"/>
                        <a:t>Server Honeypot</a:t>
                      </a:r>
                    </a:p>
                  </a:txBody>
                  <a:tcPr anchor="ctr">
                    <a:solidFill>
                      <a:schemeClr val="bg1">
                        <a:lumMod val="95000"/>
                      </a:schemeClr>
                    </a:solidFill>
                  </a:tcPr>
                </a:tc>
                <a:extLst>
                  <a:ext uri="{0D108BD9-81ED-4DB2-BD59-A6C34878D82A}">
                    <a16:rowId xmlns:a16="http://schemas.microsoft.com/office/drawing/2014/main" val="2931068618"/>
                  </a:ext>
                </a:extLst>
              </a:tr>
              <a:tr h="412911">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900"/>
                        <a:t>POC_004</a:t>
                      </a:r>
                    </a:p>
                    <a:p>
                      <a:pPr algn="ctr"/>
                      <a:endParaRPr lang="en-GB" sz="9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900" b="1" u="sng"/>
                        <a:t>T1558.003</a:t>
                      </a:r>
                      <a:r>
                        <a:rPr lang="en-GB" sz="900"/>
                        <a:t>: </a:t>
                      </a:r>
                      <a:r>
                        <a:rPr lang="en-GB" sz="900" err="1"/>
                        <a:t>Kerberoasting</a:t>
                      </a:r>
                      <a:r>
                        <a:rPr lang="en-GB" sz="900"/>
                        <a:t>: Adversaries may abuse a valid Kerberos ticket-granting ticket (TGT) or sniff network traffic to obtain a ticket-granting service (TGS) ticket that may be vulnerable to Brute Force.</a:t>
                      </a:r>
                    </a:p>
                  </a:txBody>
                  <a:tcPr anchor="ctr">
                    <a:solidFill>
                      <a:schemeClr val="bg1">
                        <a:lumMod val="95000"/>
                      </a:schemeClr>
                    </a:solidFill>
                  </a:tcPr>
                </a:tc>
                <a:tc>
                  <a:txBody>
                    <a:bodyPr/>
                    <a:lstStyle/>
                    <a:p>
                      <a:pPr algn="ctr"/>
                      <a:r>
                        <a:rPr lang="en-GB" sz="900"/>
                        <a:t>AD</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err="1"/>
                        <a:t>CyberTrap</a:t>
                      </a:r>
                      <a:endParaRPr lang="en-GB" sz="900" dirty="0"/>
                    </a:p>
                    <a:p>
                      <a:pPr marL="171450" indent="-171450" algn="l">
                        <a:buFont typeface="Arial" panose="020B0604020202020204" pitchFamily="34" charset="0"/>
                        <a:buChar char="•"/>
                      </a:pPr>
                      <a:r>
                        <a:rPr lang="en-GB" sz="900" dirty="0"/>
                        <a:t>Thinkst Canary</a:t>
                      </a:r>
                    </a:p>
                    <a:p>
                      <a:pPr marL="171450" indent="-171450" algn="l">
                        <a:buFont typeface="Arial" panose="020B0604020202020204" pitchFamily="34" charset="0"/>
                        <a:buChar char="•"/>
                      </a:pPr>
                      <a:r>
                        <a:rPr lang="en-GB" sz="900" dirty="0" err="1"/>
                        <a:t>Countercraft</a:t>
                      </a:r>
                      <a:endParaRPr lang="en-GB" sz="900" dirty="0"/>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Decoy User Accounts</a:t>
                      </a:r>
                    </a:p>
                    <a:p>
                      <a:pPr marL="171450" indent="-171450" algn="l">
                        <a:buFont typeface="Arial" panose="020B0604020202020204" pitchFamily="34" charset="0"/>
                        <a:buChar char="•"/>
                      </a:pPr>
                      <a:r>
                        <a:rPr lang="en-GB" sz="900" dirty="0"/>
                        <a:t>Fake user/service accounts and credentials</a:t>
                      </a:r>
                    </a:p>
                  </a:txBody>
                  <a:tcPr anchor="ctr">
                    <a:solidFill>
                      <a:schemeClr val="bg1">
                        <a:lumMod val="95000"/>
                      </a:schemeClr>
                    </a:solidFill>
                  </a:tcPr>
                </a:tc>
                <a:extLst>
                  <a:ext uri="{0D108BD9-81ED-4DB2-BD59-A6C34878D82A}">
                    <a16:rowId xmlns:a16="http://schemas.microsoft.com/office/drawing/2014/main" val="579094061"/>
                  </a:ext>
                </a:extLst>
              </a:tr>
              <a:tr h="139970">
                <a:tc rowSpan="4">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900"/>
                        <a:t>POC_005</a:t>
                      </a:r>
                    </a:p>
                    <a:p>
                      <a:pPr algn="ctr"/>
                      <a:endParaRPr lang="en-GB" sz="900"/>
                    </a:p>
                  </a:txBody>
                  <a:tcPr anchor="ctr">
                    <a:solidFill>
                      <a:schemeClr val="bg1">
                        <a:lumMod val="95000"/>
                      </a:schemeClr>
                    </a:solidFill>
                  </a:tcPr>
                </a:tc>
                <a:tc rowSpan="4">
                  <a:txBody>
                    <a:bodyPr/>
                    <a:lstStyle/>
                    <a:p>
                      <a:pPr algn="l"/>
                      <a:r>
                        <a:rPr lang="en-GB" sz="900" b="1" u="sng"/>
                        <a:t>TA0003</a:t>
                      </a:r>
                      <a:r>
                        <a:rPr lang="en-GB" sz="900"/>
                        <a:t>: Host compromise and persistence : Consists of techniques that adversaries use to keep access to systems across restarts, changed credentials, and other interruptions that could cut off their access.</a:t>
                      </a:r>
                    </a:p>
                    <a:p>
                      <a:pPr algn="l"/>
                      <a:endParaRPr lang="en-GB" sz="900"/>
                    </a:p>
                  </a:txBody>
                  <a:tcPr anchor="ctr">
                    <a:solidFill>
                      <a:schemeClr val="bg1">
                        <a:lumMod val="95000"/>
                      </a:schemeClr>
                    </a:solidFill>
                  </a:tcPr>
                </a:tc>
                <a:tc>
                  <a:txBody>
                    <a:bodyPr/>
                    <a:lstStyle/>
                    <a:p>
                      <a:pPr algn="ctr"/>
                      <a:r>
                        <a:rPr lang="en-GB" sz="900"/>
                        <a:t>AD</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t>MDI</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Honeytokens</a:t>
                      </a:r>
                    </a:p>
                  </a:txBody>
                  <a:tcPr anchor="ctr">
                    <a:solidFill>
                      <a:schemeClr val="bg1">
                        <a:lumMod val="95000"/>
                      </a:schemeClr>
                    </a:solidFill>
                  </a:tcPr>
                </a:tc>
                <a:extLst>
                  <a:ext uri="{0D108BD9-81ED-4DB2-BD59-A6C34878D82A}">
                    <a16:rowId xmlns:a16="http://schemas.microsoft.com/office/drawing/2014/main" val="1877804010"/>
                  </a:ext>
                </a:extLst>
              </a:tr>
              <a:tr h="139970">
                <a:tc vMerge="1">
                  <a:txBody>
                    <a:bodyPr/>
                    <a:lstStyle/>
                    <a:p>
                      <a:endParaRPr lang="en-GB" sz="1200"/>
                    </a:p>
                  </a:txBody>
                  <a:tcPr/>
                </a:tc>
                <a:tc vMerge="1">
                  <a:txBody>
                    <a:bodyPr/>
                    <a:lstStyle/>
                    <a:p>
                      <a:endParaRPr lang="en-GB" sz="1200"/>
                    </a:p>
                  </a:txBody>
                  <a:tcPr/>
                </a:tc>
                <a:tc>
                  <a:txBody>
                    <a:bodyPr/>
                    <a:lstStyle/>
                    <a:p>
                      <a:pPr algn="ctr"/>
                      <a:r>
                        <a:rPr lang="en-GB" sz="900"/>
                        <a:t>Endpoints</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a:t>Defender</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t>Basic lures</a:t>
                      </a:r>
                    </a:p>
                  </a:txBody>
                  <a:tcPr anchor="ctr">
                    <a:solidFill>
                      <a:schemeClr val="bg1">
                        <a:lumMod val="95000"/>
                      </a:schemeClr>
                    </a:solidFill>
                  </a:tcPr>
                </a:tc>
                <a:extLst>
                  <a:ext uri="{0D108BD9-81ED-4DB2-BD59-A6C34878D82A}">
                    <a16:rowId xmlns:a16="http://schemas.microsoft.com/office/drawing/2014/main" val="610111232"/>
                  </a:ext>
                </a:extLst>
              </a:tr>
              <a:tr h="139970">
                <a:tc vMerge="1">
                  <a:txBody>
                    <a:bodyPr/>
                    <a:lstStyle/>
                    <a:p>
                      <a:endParaRPr lang="en-GB" sz="1200"/>
                    </a:p>
                  </a:txBody>
                  <a:tcPr/>
                </a:tc>
                <a:tc vMerge="1">
                  <a:txBody>
                    <a:bodyPr/>
                    <a:lstStyle/>
                    <a:p>
                      <a:endParaRPr lang="en-GB" sz="120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900"/>
                        <a:t>Endpoints</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t>Defender</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Advanced lures</a:t>
                      </a:r>
                    </a:p>
                  </a:txBody>
                  <a:tcPr anchor="ctr">
                    <a:solidFill>
                      <a:schemeClr val="bg1">
                        <a:lumMod val="95000"/>
                      </a:schemeClr>
                    </a:solidFill>
                  </a:tcPr>
                </a:tc>
                <a:extLst>
                  <a:ext uri="{0D108BD9-81ED-4DB2-BD59-A6C34878D82A}">
                    <a16:rowId xmlns:a16="http://schemas.microsoft.com/office/drawing/2014/main" val="2740327444"/>
                  </a:ext>
                </a:extLst>
              </a:tr>
              <a:tr h="139970">
                <a:tc vMerge="1">
                  <a:txBody>
                    <a:bodyPr/>
                    <a:lstStyle/>
                    <a:p>
                      <a:endParaRPr lang="en-GB" sz="1200"/>
                    </a:p>
                  </a:txBody>
                  <a:tcPr/>
                </a:tc>
                <a:tc vMerge="1">
                  <a:txBody>
                    <a:bodyPr/>
                    <a:lstStyle/>
                    <a:p>
                      <a:endParaRPr lang="en-GB" sz="120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900"/>
                        <a:t>Endpoints</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a:t>Defender</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900" dirty="0"/>
                        <a:t>Decoys</a:t>
                      </a:r>
                    </a:p>
                  </a:txBody>
                  <a:tcPr anchor="ctr">
                    <a:solidFill>
                      <a:schemeClr val="bg1">
                        <a:lumMod val="95000"/>
                      </a:schemeClr>
                    </a:solidFill>
                  </a:tcPr>
                </a:tc>
                <a:extLst>
                  <a:ext uri="{0D108BD9-81ED-4DB2-BD59-A6C34878D82A}">
                    <a16:rowId xmlns:a16="http://schemas.microsoft.com/office/drawing/2014/main" val="3995602449"/>
                  </a:ext>
                </a:extLst>
              </a:tr>
              <a:tr h="251946">
                <a:tc>
                  <a:txBody>
                    <a:bodyPr/>
                    <a:lstStyle/>
                    <a:p>
                      <a:pPr lvl="0" algn="ctr">
                        <a:buNone/>
                      </a:pPr>
                      <a:r>
                        <a:rPr lang="en-GB" sz="900"/>
                        <a:t>POC_006</a:t>
                      </a:r>
                    </a:p>
                  </a:txBody>
                  <a:tcPr anchor="ctr">
                    <a:solidFill>
                      <a:schemeClr val="bg1">
                        <a:lumMod val="95000"/>
                      </a:schemeClr>
                    </a:solidFill>
                  </a:tcPr>
                </a:tc>
                <a:tc>
                  <a:txBody>
                    <a:bodyPr/>
                    <a:lstStyle/>
                    <a:p>
                      <a:pPr lvl="0" algn="l">
                        <a:buNone/>
                      </a:pPr>
                      <a:r>
                        <a:rPr lang="en-GB" sz="900" b="1" i="0" u="sng" strike="noStrike" noProof="0">
                          <a:solidFill>
                            <a:schemeClr val="tx1"/>
                          </a:solidFill>
                          <a:latin typeface="Arial"/>
                        </a:rPr>
                        <a:t>T1190: </a:t>
                      </a:r>
                      <a:r>
                        <a:rPr lang="en-GB" sz="900" b="0" i="0" u="none" strike="noStrike" noProof="0">
                          <a:solidFill>
                            <a:schemeClr val="tx1"/>
                          </a:solidFill>
                          <a:latin typeface="Arial"/>
                        </a:rPr>
                        <a:t>Adversaries may attempt to exploit a weakness in an Internet-facing host or system to initially access a network. The weakness in the system can be a software bug, a temporary glitch, or a misconfiguration.</a:t>
                      </a:r>
                      <a:endParaRPr lang="en-US" sz="1200" b="0" u="none">
                        <a:solidFill>
                          <a:schemeClr val="tx1"/>
                        </a:solidFill>
                      </a:endParaRPr>
                    </a:p>
                  </a:txBody>
                  <a:tcPr anchor="ctr">
                    <a:solidFill>
                      <a:schemeClr val="bg1">
                        <a:lumMod val="95000"/>
                      </a:schemeClr>
                    </a:solidFill>
                  </a:tcPr>
                </a:tc>
                <a:tc>
                  <a:txBody>
                    <a:bodyPr/>
                    <a:lstStyle/>
                    <a:p>
                      <a:pPr marL="0" lvl="0" indent="0" algn="ctr" defTabSz="1219170">
                        <a:lnSpc>
                          <a:spcPct val="100000"/>
                        </a:lnSpc>
                        <a:spcBef>
                          <a:spcPts val="0"/>
                        </a:spcBef>
                        <a:spcAft>
                          <a:spcPts val="0"/>
                        </a:spcAft>
                        <a:buNone/>
                        <a:tabLst/>
                        <a:defRPr/>
                      </a:pPr>
                      <a:r>
                        <a:rPr lang="en-GB" sz="900">
                          <a:solidFill>
                            <a:schemeClr val="tx1"/>
                          </a:solidFill>
                        </a:rPr>
                        <a:t>EASM</a:t>
                      </a:r>
                    </a:p>
                  </a:txBody>
                  <a:tcPr anchor="ctr">
                    <a:solidFill>
                      <a:schemeClr val="bg1">
                        <a:lumMod val="95000"/>
                      </a:schemeClr>
                    </a:solidFill>
                  </a:tcPr>
                </a:tc>
                <a:tc>
                  <a:txBody>
                    <a:bodyPr/>
                    <a:lstStyle/>
                    <a:p>
                      <a:pPr marL="171450" lvl="0" indent="-171450" algn="l">
                        <a:buClr>
                          <a:srgbClr val="636467"/>
                        </a:buClr>
                        <a:buFont typeface="Arial,Sans-Serif"/>
                        <a:buChar char="•"/>
                      </a:pPr>
                      <a:r>
                        <a:rPr lang="en-GB" sz="900" b="0" i="0" u="none" strike="noStrike" noProof="0" dirty="0" err="1">
                          <a:solidFill>
                            <a:schemeClr val="tx1"/>
                          </a:solidFill>
                          <a:latin typeface="Arial"/>
                        </a:rPr>
                        <a:t>CyberTrap</a:t>
                      </a:r>
                      <a:endParaRPr lang="en-US" sz="900" b="0" i="0" u="none" strike="noStrike" noProof="0" dirty="0">
                        <a:solidFill>
                          <a:schemeClr val="tx1"/>
                        </a:solidFill>
                        <a:latin typeface="Arial"/>
                      </a:endParaRPr>
                    </a:p>
                    <a:p>
                      <a:pPr marL="171450" lvl="0" indent="-171450" algn="l">
                        <a:spcBef>
                          <a:spcPts val="0"/>
                        </a:spcBef>
                        <a:spcAft>
                          <a:spcPts val="0"/>
                        </a:spcAft>
                        <a:buClr>
                          <a:srgbClr val="636467"/>
                        </a:buClr>
                        <a:buFont typeface="Arial,Sans-Serif"/>
                        <a:buChar char="•"/>
                      </a:pPr>
                      <a:r>
                        <a:rPr lang="en-GB" sz="900" b="0" i="0" u="none" strike="noStrike" noProof="0" dirty="0">
                          <a:solidFill>
                            <a:schemeClr val="tx1"/>
                          </a:solidFill>
                          <a:latin typeface="Arial"/>
                        </a:rPr>
                        <a:t>Thinkst Canary</a:t>
                      </a:r>
                      <a:endParaRPr lang="en-US" sz="900" b="0" i="0" u="none" strike="noStrike" noProof="0" dirty="0">
                        <a:solidFill>
                          <a:schemeClr val="tx1"/>
                        </a:solidFill>
                        <a:latin typeface="Arial"/>
                      </a:endParaRPr>
                    </a:p>
                    <a:p>
                      <a:pPr marL="171450" lvl="0" indent="-171450" algn="l" defTabSz="1219170">
                        <a:spcBef>
                          <a:spcPts val="0"/>
                        </a:spcBef>
                        <a:spcAft>
                          <a:spcPts val="0"/>
                        </a:spcAft>
                        <a:buClr>
                          <a:srgbClr val="636467"/>
                        </a:buClr>
                        <a:buFont typeface="Arial,Sans-Serif"/>
                        <a:buChar char="•"/>
                        <a:tabLst/>
                        <a:defRPr/>
                      </a:pPr>
                      <a:r>
                        <a:rPr lang="en-GB" sz="900" b="0" i="0" u="none" strike="noStrike" noProof="0" dirty="0" err="1">
                          <a:solidFill>
                            <a:schemeClr val="tx1"/>
                          </a:solidFill>
                          <a:latin typeface="Arial"/>
                        </a:rPr>
                        <a:t>Countercraft</a:t>
                      </a:r>
                      <a:endParaRPr lang="en-GB" sz="1200" dirty="0">
                        <a:solidFill>
                          <a:schemeClr val="tx1"/>
                        </a:solidFill>
                      </a:endParaRPr>
                    </a:p>
                  </a:txBody>
                  <a:tcPr anchor="ctr">
                    <a:solidFill>
                      <a:schemeClr val="bg1">
                        <a:lumMod val="95000"/>
                      </a:schemeClr>
                    </a:solidFill>
                  </a:tcPr>
                </a:tc>
                <a:tc>
                  <a:txBody>
                    <a:bodyPr/>
                    <a:lstStyle/>
                    <a:p>
                      <a:pPr marL="171450" lvl="0" indent="-171450" algn="l">
                        <a:buFont typeface="Arial"/>
                        <a:buChar char="•"/>
                      </a:pPr>
                      <a:r>
                        <a:rPr lang="en-GB" sz="900" dirty="0"/>
                        <a:t>Decoy web server</a:t>
                      </a:r>
                    </a:p>
                  </a:txBody>
                  <a:tcPr anchor="ctr">
                    <a:solidFill>
                      <a:schemeClr val="bg1">
                        <a:lumMod val="95000"/>
                      </a:schemeClr>
                    </a:solidFill>
                  </a:tcPr>
                </a:tc>
                <a:extLst>
                  <a:ext uri="{0D108BD9-81ED-4DB2-BD59-A6C34878D82A}">
                    <a16:rowId xmlns:a16="http://schemas.microsoft.com/office/drawing/2014/main" val="2983377876"/>
                  </a:ext>
                </a:extLst>
              </a:tr>
            </a:tbl>
          </a:graphicData>
        </a:graphic>
      </p:graphicFrame>
    </p:spTree>
    <p:extLst>
      <p:ext uri="{BB962C8B-B14F-4D97-AF65-F5344CB8AC3E}">
        <p14:creationId xmlns:p14="http://schemas.microsoft.com/office/powerpoint/2010/main" val="185024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A094166-E6B2-4457-ACF5-5C64CB050ADB}"/>
              </a:ext>
            </a:extLst>
          </p:cNvPr>
          <p:cNvSpPr>
            <a:spLocks noGrp="1"/>
          </p:cNvSpPr>
          <p:nvPr>
            <p:ph type="body" sz="quarter" idx="14"/>
          </p:nvPr>
        </p:nvSpPr>
        <p:spPr>
          <a:xfrm>
            <a:off x="989012" y="3034005"/>
            <a:ext cx="2287588" cy="184666"/>
          </a:xfrm>
        </p:spPr>
        <p:txBody>
          <a:bodyPr/>
          <a:lstStyle/>
          <a:p>
            <a:r>
              <a:rPr lang="en-GB">
                <a:hlinkClick r:id="rId3">
                  <a:extLst>
                    <a:ext uri="{A12FA001-AC4F-418D-AE19-62706E023703}">
                      <ahyp:hlinkClr xmlns:ahyp="http://schemas.microsoft.com/office/drawing/2018/hyperlinkcolor" val="tx"/>
                    </a:ext>
                  </a:extLst>
                </a:hlinkClick>
              </a:rPr>
              <a:t>kpmg.com/uk</a:t>
            </a:r>
            <a:endParaRPr lang="en-GB"/>
          </a:p>
        </p:txBody>
      </p:sp>
      <p:sp>
        <p:nvSpPr>
          <p:cNvPr id="2" name="Text Placeholder 1">
            <a:extLst>
              <a:ext uri="{FF2B5EF4-FFF2-40B4-BE49-F238E27FC236}">
                <a16:creationId xmlns:a16="http://schemas.microsoft.com/office/drawing/2014/main" id="{49F7A345-2CED-490A-9D7E-73157ECF35D3}"/>
              </a:ext>
            </a:extLst>
          </p:cNvPr>
          <p:cNvSpPr>
            <a:spLocks noGrp="1"/>
          </p:cNvSpPr>
          <p:nvPr>
            <p:ph type="body" sz="quarter" idx="10"/>
          </p:nvPr>
        </p:nvSpPr>
        <p:spPr>
          <a:xfrm>
            <a:off x="989013" y="3956051"/>
            <a:ext cx="9359900" cy="820738"/>
          </a:xfrm>
        </p:spPr>
        <p:txBody>
          <a:bodyPr>
            <a:spAutoFit/>
          </a:bodyPr>
          <a:lstStyle/>
          <a:p>
            <a:r>
              <a:rPr lang="en-GB"/>
              <a:t>The information contained herein is of a general nature and is not intended to address the circumstances of any particular individual or entity. Although we endeavour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p>
          <a:p>
            <a:r>
              <a:rPr lang="en-GB"/>
              <a:t>KPMG Law is part of KPMG LLP, a multi-disciplinary practice authorised and regulated by the Solicitors Regulation Authority. SRA ID: 615423. For full details of our professional regulation please refer to ‘Regulatory information’ under ‘About’ at www.kpmg.com/uk </a:t>
            </a:r>
            <a:r>
              <a:rPr lang="en-GB">
                <a:solidFill>
                  <a:schemeClr val="accent2"/>
                </a:solidFill>
                <a:highlight>
                  <a:srgbClr val="00FF00"/>
                </a:highlight>
              </a:rPr>
              <a:t>[Include this statement only for KPMG Law/Legal services documents. Delete otherwise.]</a:t>
            </a:r>
            <a:endParaRPr lang="en-GB"/>
          </a:p>
        </p:txBody>
      </p:sp>
      <p:sp>
        <p:nvSpPr>
          <p:cNvPr id="8" name="Text Placeholder 7">
            <a:extLst>
              <a:ext uri="{FF2B5EF4-FFF2-40B4-BE49-F238E27FC236}">
                <a16:creationId xmlns:a16="http://schemas.microsoft.com/office/drawing/2014/main" id="{51241AAA-8E92-4AFF-A3BB-33DED3B1D9BD}"/>
              </a:ext>
            </a:extLst>
          </p:cNvPr>
          <p:cNvSpPr>
            <a:spLocks noGrp="1"/>
          </p:cNvSpPr>
          <p:nvPr>
            <p:ph type="body" sz="quarter" idx="15"/>
          </p:nvPr>
        </p:nvSpPr>
        <p:spPr>
          <a:xfrm>
            <a:off x="995363" y="5457825"/>
            <a:ext cx="9360000" cy="138499"/>
          </a:xfrm>
        </p:spPr>
        <p:txBody>
          <a:bodyPr/>
          <a:lstStyle/>
          <a:p>
            <a:r>
              <a:rPr lang="en-GB"/>
              <a:t>The KPMG name and logo are trademarks used under license by the independent member firms of the KPMG global organisation.</a:t>
            </a:r>
          </a:p>
        </p:txBody>
      </p:sp>
      <p:sp>
        <p:nvSpPr>
          <p:cNvPr id="10" name="Text Placeholder 39">
            <a:extLst>
              <a:ext uri="{FF2B5EF4-FFF2-40B4-BE49-F238E27FC236}">
                <a16:creationId xmlns:a16="http://schemas.microsoft.com/office/drawing/2014/main" id="{752474B6-5742-45B2-B0B0-5A821406D08A}"/>
              </a:ext>
              <a:ext uri="{C183D7F6-B498-43B3-948B-1728B52AA6E4}">
                <adec:decorative xmlns:adec="http://schemas.microsoft.com/office/drawing/2017/decorative" val="1"/>
              </a:ext>
            </a:extLst>
          </p:cNvPr>
          <p:cNvSpPr txBox="1">
            <a:spLocks/>
          </p:cNvSpPr>
          <p:nvPr/>
        </p:nvSpPr>
        <p:spPr>
          <a:xfrm>
            <a:off x="989012" y="1330325"/>
            <a:ext cx="5435234" cy="389255"/>
          </a:xfrm>
          <a:prstGeom prst="rect">
            <a:avLst/>
          </a:prstGeom>
        </p:spPr>
        <p:txBody>
          <a:bodyPr vert="horz" wrap="square" lIns="0" tIns="0" rIns="0" bIns="0" rtlCol="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spcBef>
                <a:spcPts val="0"/>
              </a:spcBef>
              <a:spcAft>
                <a:spcPts val="0"/>
              </a:spcAft>
            </a:pPr>
            <a:r>
              <a:rPr lang="en-GB" sz="1200" b="1" kern="1200">
                <a:solidFill>
                  <a:schemeClr val="bg1"/>
                </a:solidFill>
                <a:effectLst/>
                <a:latin typeface="Arial" panose="020B0604020202020204" pitchFamily="34" charset="0"/>
                <a:ea typeface="Times New Roman" panose="02020603050405020304" pitchFamily="18" charset="0"/>
                <a:cs typeface="Cordia New"/>
              </a:rPr>
              <a:t>Some or all of the services described herein may not be permissible for KPMG audited entities and their affiliates or related entities.</a:t>
            </a:r>
            <a:endParaRPr lang="en-GB" sz="1200" b="1">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11" name="TextBox 14">
            <a:extLst>
              <a:ext uri="{FF2B5EF4-FFF2-40B4-BE49-F238E27FC236}">
                <a16:creationId xmlns:a16="http://schemas.microsoft.com/office/drawing/2014/main" id="{A051A2A1-F504-4689-B695-297ECCEE2499}"/>
              </a:ext>
              <a:ext uri="{C183D7F6-B498-43B3-948B-1728B52AA6E4}">
                <adec:decorative xmlns:adec="http://schemas.microsoft.com/office/drawing/2017/decorative" val="1"/>
              </a:ext>
            </a:extLst>
          </p:cNvPr>
          <p:cNvSpPr txBox="1"/>
          <p:nvPr/>
        </p:nvSpPr>
        <p:spPr>
          <a:xfrm>
            <a:off x="9059741" y="971550"/>
            <a:ext cx="2872740" cy="1745615"/>
          </a:xfrm>
          <a:prstGeom prst="rect">
            <a:avLst/>
          </a:prstGeom>
          <a:solidFill>
            <a:srgbClr val="C00000"/>
          </a:solidFill>
        </p:spPr>
        <p:txBody>
          <a:bodyPr wrap="square" lIns="72000" tIns="72000" rIns="72000" bIns="7200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gn="ctr">
              <a:spcBef>
                <a:spcPts val="0"/>
              </a:spcBef>
              <a:spcAft>
                <a:spcPts val="0"/>
              </a:spcAft>
            </a:pPr>
            <a:r>
              <a:rPr lang="en-GB" sz="800" b="1"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Note</a:t>
            </a:r>
            <a:endParaRPr lang="en-GB" sz="11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a:p>
            <a:pPr marL="0" marR="0" algn="just">
              <a:spcBef>
                <a:spcPts val="0"/>
              </a:spcBef>
              <a:spcAft>
                <a:spcPts val="0"/>
              </a:spcAft>
            </a:pPr>
            <a:r>
              <a:rPr lang="en-GB" sz="800"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Use this end slide for all marketing and other general materials. </a:t>
            </a:r>
          </a:p>
          <a:p>
            <a:pPr marL="0" marR="0" algn="just">
              <a:spcBef>
                <a:spcPts val="0"/>
              </a:spcBef>
              <a:spcAft>
                <a:spcPts val="0"/>
              </a:spcAft>
            </a:pPr>
            <a:r>
              <a:rPr lang="en-GB" sz="800"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audited entities disclaimer at the top </a:t>
            </a:r>
            <a:r>
              <a:rPr lang="en-GB" sz="800" b="1"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in bold </a:t>
            </a:r>
            <a:r>
              <a:rPr lang="en-GB" sz="800"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should be included on all materials that discuss any of KPMG’s non-audit services, for both internal and external distribution.</a:t>
            </a:r>
          </a:p>
          <a:p>
            <a:pPr marL="0" marR="0" algn="just">
              <a:spcBef>
                <a:spcPts val="0"/>
              </a:spcBef>
              <a:spcAft>
                <a:spcPts val="0"/>
              </a:spcAft>
            </a:pPr>
            <a:r>
              <a:rPr lang="en-GB" sz="800"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The disclaimer must remain in a visible location and in same font size as content within the document. Do not place it within the footer or as part of the other KPMG copyright and disclaimer statements. </a:t>
            </a:r>
          </a:p>
          <a:p>
            <a:pPr marL="0" marR="0" algn="just">
              <a:spcBef>
                <a:spcPts val="0"/>
              </a:spcBef>
              <a:spcAft>
                <a:spcPts val="0"/>
              </a:spcAft>
            </a:pPr>
            <a:r>
              <a:rPr lang="en-GB" sz="800" kern="1200">
                <a:solidFill>
                  <a:schemeClr val="bg1"/>
                </a:solidFill>
                <a:effectLst/>
                <a:latin typeface="Arial" panose="020B0604020202020204" pitchFamily="34" charset="0"/>
                <a:ea typeface="Times New Roman" panose="02020603050405020304" pitchFamily="18" charset="0"/>
                <a:cs typeface="Arial" panose="020B0604020202020204" pitchFamily="34" charset="0"/>
              </a:rPr>
              <a:t>Delete this box when completed</a:t>
            </a:r>
          </a:p>
          <a:p>
            <a:pPr marL="0" marR="0" algn="just">
              <a:spcBef>
                <a:spcPts val="0"/>
              </a:spcBef>
              <a:spcAft>
                <a:spcPts val="0"/>
              </a:spcAft>
            </a:pPr>
            <a:endParaRPr lang="en-GB" sz="1100">
              <a:solidFill>
                <a:schemeClr val="bg1"/>
              </a:solidFill>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Text Placeholder 1">
            <a:extLst>
              <a:ext uri="{FF2B5EF4-FFF2-40B4-BE49-F238E27FC236}">
                <a16:creationId xmlns:a16="http://schemas.microsoft.com/office/drawing/2014/main" id="{36E8B93A-6829-4EB0-9569-77043246CBEE}"/>
              </a:ext>
            </a:extLst>
          </p:cNvPr>
          <p:cNvSpPr txBox="1">
            <a:spLocks/>
          </p:cNvSpPr>
          <p:nvPr>
            <p:custDataLst>
              <p:tags r:id="rId1"/>
            </p:custDataLst>
          </p:nvPr>
        </p:nvSpPr>
        <p:spPr>
          <a:xfrm>
            <a:off x="989011" y="4696295"/>
            <a:ext cx="9359999" cy="531842"/>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1000"/>
              </a:spcAft>
              <a:buFontTx/>
              <a:buNone/>
              <a:defRPr sz="900" b="0" kern="1200">
                <a:solidFill>
                  <a:schemeClr val="bg1"/>
                </a:solidFill>
                <a:latin typeface="+mn-lt"/>
                <a:ea typeface="+mn-ea"/>
                <a:cs typeface="+mn-cs"/>
              </a:defRPr>
            </a:lvl1pPr>
            <a:lvl2pPr marL="0" indent="0" algn="l" defTabSz="914400" rtl="0" eaLnBrk="1" latinLnBrk="0" hangingPunct="1">
              <a:lnSpc>
                <a:spcPct val="100000"/>
              </a:lnSpc>
              <a:spcBef>
                <a:spcPts val="0"/>
              </a:spcBef>
              <a:spcAft>
                <a:spcPts val="1000"/>
              </a:spcAft>
              <a:buFontTx/>
              <a:buNone/>
              <a:defRPr sz="900" b="0" kern="1200">
                <a:solidFill>
                  <a:schemeClr val="bg1"/>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US"/>
              <a:t>© 2024 KPMG LLP, a UK limited liability partnership and a member firm of the KPMG global organisation of independent member firms affiliated with KPMG International Limited, </a:t>
            </a:r>
            <a:br>
              <a:rPr lang="en-US"/>
            </a:br>
            <a:r>
              <a:rPr lang="en-US"/>
              <a:t>a private English company limited by guarantee. All rights reserved.</a:t>
            </a:r>
          </a:p>
        </p:txBody>
      </p:sp>
    </p:spTree>
    <p:extLst>
      <p:ext uri="{BB962C8B-B14F-4D97-AF65-F5344CB8AC3E}">
        <p14:creationId xmlns:p14="http://schemas.microsoft.com/office/powerpoint/2010/main" val="17161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1E2D4-A894-3BA4-23A5-986E07E78FCB}"/>
              </a:ext>
            </a:extLst>
          </p:cNvPr>
          <p:cNvSpPr>
            <a:spLocks noGrp="1"/>
          </p:cNvSpPr>
          <p:nvPr>
            <p:ph type="title"/>
          </p:nvPr>
        </p:nvSpPr>
        <p:spPr>
          <a:xfrm>
            <a:off x="420914" y="283528"/>
            <a:ext cx="11357758" cy="430887"/>
          </a:xfrm>
        </p:spPr>
        <p:txBody>
          <a:bodyPr/>
          <a:lstStyle/>
          <a:p>
            <a:r>
              <a:rPr lang="en-GB" dirty="0">
                <a:latin typeface="Garamond"/>
                <a:cs typeface="Times New Roman"/>
              </a:rPr>
              <a:t>Estimated cost breakdown of full implementation (Option 3) </a:t>
            </a:r>
            <a:endParaRPr lang="en-GB" dirty="0"/>
          </a:p>
        </p:txBody>
      </p:sp>
      <p:graphicFrame>
        <p:nvGraphicFramePr>
          <p:cNvPr id="3" name="Table 2">
            <a:extLst>
              <a:ext uri="{FF2B5EF4-FFF2-40B4-BE49-F238E27FC236}">
                <a16:creationId xmlns:a16="http://schemas.microsoft.com/office/drawing/2014/main" id="{E2FB3D3F-3C5A-DCF8-259F-C7A35BE7E2B9}"/>
              </a:ext>
            </a:extLst>
          </p:cNvPr>
          <p:cNvGraphicFramePr>
            <a:graphicFrameLocks noGrp="1"/>
          </p:cNvGraphicFramePr>
          <p:nvPr/>
        </p:nvGraphicFramePr>
        <p:xfrm>
          <a:off x="420914" y="721521"/>
          <a:ext cx="4817099" cy="2658949"/>
        </p:xfrm>
        <a:graphic>
          <a:graphicData uri="http://schemas.openxmlformats.org/drawingml/2006/table">
            <a:tbl>
              <a:tblPr firstRow="1" bandRow="1">
                <a:tableStyleId>{5C22544A-7EE6-4342-B048-85BDC9FD1C3A}</a:tableStyleId>
              </a:tblPr>
              <a:tblGrid>
                <a:gridCol w="1629633">
                  <a:extLst>
                    <a:ext uri="{9D8B030D-6E8A-4147-A177-3AD203B41FA5}">
                      <a16:colId xmlns:a16="http://schemas.microsoft.com/office/drawing/2014/main" val="1802249117"/>
                    </a:ext>
                  </a:extLst>
                </a:gridCol>
                <a:gridCol w="3187466">
                  <a:extLst>
                    <a:ext uri="{9D8B030D-6E8A-4147-A177-3AD203B41FA5}">
                      <a16:colId xmlns:a16="http://schemas.microsoft.com/office/drawing/2014/main" val="2189799696"/>
                    </a:ext>
                  </a:extLst>
                </a:gridCol>
              </a:tblGrid>
              <a:tr h="311153">
                <a:tc gridSpan="2">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200"/>
                        <a:t>Procurement: Cost of acquiring the tool</a:t>
                      </a:r>
                    </a:p>
                  </a:txBody>
                  <a:tcPr anchor="ctr"/>
                </a:tc>
                <a:tc hMerge="1">
                  <a:txBody>
                    <a:bodyPr/>
                    <a:lstStyle/>
                    <a:p>
                      <a:endParaRPr lang="en-GB"/>
                    </a:p>
                  </a:txBody>
                  <a:tcPr/>
                </a:tc>
                <a:extLst>
                  <a:ext uri="{0D108BD9-81ED-4DB2-BD59-A6C34878D82A}">
                    <a16:rowId xmlns:a16="http://schemas.microsoft.com/office/drawing/2014/main" val="3180443076"/>
                  </a:ext>
                </a:extLst>
              </a:tr>
              <a:tr h="297010">
                <a:tc>
                  <a:txBody>
                    <a:bodyPr/>
                    <a:lstStyle/>
                    <a:p>
                      <a:pPr lvl="0">
                        <a:buNone/>
                      </a:pPr>
                      <a:r>
                        <a:rPr lang="en-GB" sz="1100" b="1"/>
                        <a:t>Vendor</a:t>
                      </a:r>
                    </a:p>
                  </a:txBody>
                  <a:tcPr anchor="ctr">
                    <a:solidFill>
                      <a:schemeClr val="accent1">
                        <a:lumMod val="20000"/>
                        <a:lumOff val="80000"/>
                      </a:schemeClr>
                    </a:solidFill>
                  </a:tcPr>
                </a:tc>
                <a:tc>
                  <a:txBody>
                    <a:bodyPr/>
                    <a:lstStyle/>
                    <a:p>
                      <a:pPr lvl="0">
                        <a:buNone/>
                      </a:pPr>
                      <a:r>
                        <a:rPr lang="en-GB" sz="1100" b="1"/>
                        <a:t>Tool cost</a:t>
                      </a:r>
                    </a:p>
                  </a:txBody>
                  <a:tcPr anchor="ctr">
                    <a:solidFill>
                      <a:schemeClr val="accent1">
                        <a:lumMod val="20000"/>
                        <a:lumOff val="80000"/>
                      </a:schemeClr>
                    </a:solidFill>
                  </a:tcPr>
                </a:tc>
                <a:extLst>
                  <a:ext uri="{0D108BD9-81ED-4DB2-BD59-A6C34878D82A}">
                    <a16:rowId xmlns:a16="http://schemas.microsoft.com/office/drawing/2014/main" val="2443208460"/>
                  </a:ext>
                </a:extLst>
              </a:tr>
              <a:tr h="891031">
                <a:tc>
                  <a:txBody>
                    <a:bodyPr/>
                    <a:lstStyle/>
                    <a:p>
                      <a:pPr marL="0" indent="0" algn="l">
                        <a:buFont typeface="Arial" panose="020B0604020202020204" pitchFamily="34" charset="0"/>
                        <a:buNone/>
                      </a:pPr>
                      <a:r>
                        <a:rPr lang="en-GB" sz="1100" b="1" err="1"/>
                        <a:t>Cybertrap</a:t>
                      </a:r>
                      <a:endParaRPr lang="en-GB" sz="1100" b="1"/>
                    </a:p>
                  </a:txBody>
                  <a:tcPr anchor="ctr">
                    <a:solidFill>
                      <a:schemeClr val="bg1">
                        <a:lumMod val="95000"/>
                      </a:schemeClr>
                    </a:solidFill>
                  </a:tcPr>
                </a:tc>
                <a:tc>
                  <a:txBody>
                    <a:bodyPr/>
                    <a:lstStyle/>
                    <a:p>
                      <a:pPr marL="171450" marR="0" lvl="0" indent="-171450" algn="l" rtl="0" eaLnBrk="1" fontAlgn="auto" latinLnBrk="0" hangingPunct="1">
                        <a:lnSpc>
                          <a:spcPct val="100000"/>
                        </a:lnSpc>
                        <a:spcBef>
                          <a:spcPts val="0"/>
                        </a:spcBef>
                        <a:spcAft>
                          <a:spcPts val="0"/>
                        </a:spcAft>
                        <a:buClrTx/>
                        <a:buSzTx/>
                        <a:buFont typeface="Arial" panose="020B0604020202020204" pitchFamily="34" charset="0"/>
                        <a:buChar char="•"/>
                      </a:pPr>
                      <a:r>
                        <a:rPr lang="en-GB" sz="1100" b="0" i="0" u="none" strike="noStrike" kern="1200" noProof="0">
                          <a:solidFill>
                            <a:schemeClr val="dk1"/>
                          </a:solidFill>
                          <a:effectLst/>
                          <a:latin typeface="+mn-lt"/>
                          <a:ea typeface="+mn-ea"/>
                          <a:cs typeface="+mn-cs"/>
                        </a:rPr>
                        <a:t>$50 per endpoint per year + $5000 for AWS hosted platform. </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noProof="0">
                          <a:solidFill>
                            <a:schemeClr val="dk1"/>
                          </a:solidFill>
                          <a:effectLst/>
                          <a:latin typeface="+mn-lt"/>
                          <a:ea typeface="+mn-ea"/>
                          <a:cs typeface="+mn-cs"/>
                        </a:rPr>
                        <a:t>Can host on your own infrastructure to avoid platform charge</a:t>
                      </a:r>
                    </a:p>
                  </a:txBody>
                  <a:tcPr anchor="ctr">
                    <a:solidFill>
                      <a:schemeClr val="bg1">
                        <a:lumMod val="95000"/>
                      </a:schemeClr>
                    </a:solidFill>
                  </a:tcPr>
                </a:tc>
                <a:extLst>
                  <a:ext uri="{0D108BD9-81ED-4DB2-BD59-A6C34878D82A}">
                    <a16:rowId xmlns:a16="http://schemas.microsoft.com/office/drawing/2014/main" val="1691443952"/>
                  </a:ext>
                </a:extLst>
              </a:tr>
              <a:tr h="466731">
                <a:tc>
                  <a:txBody>
                    <a:bodyPr/>
                    <a:lstStyle/>
                    <a:p>
                      <a:pPr marL="0" indent="0" algn="l">
                        <a:buFont typeface="Arial" panose="020B0604020202020204" pitchFamily="34" charset="0"/>
                        <a:buNone/>
                      </a:pPr>
                      <a:r>
                        <a:rPr lang="en-GB" sz="1100" b="1" err="1"/>
                        <a:t>CounterCraft</a:t>
                      </a:r>
                      <a:endParaRPr lang="en-GB" sz="1100" b="1"/>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noProof="0">
                          <a:solidFill>
                            <a:schemeClr val="dk1"/>
                          </a:solidFill>
                          <a:effectLst/>
                          <a:latin typeface="+mn-lt"/>
                          <a:ea typeface="+mn-ea"/>
                          <a:cs typeface="+mn-cs"/>
                        </a:rPr>
                        <a:t>$50,000 a year (online estimate)</a:t>
                      </a:r>
                    </a:p>
                  </a:txBody>
                  <a:tcPr anchor="ctr">
                    <a:solidFill>
                      <a:schemeClr val="bg1">
                        <a:lumMod val="95000"/>
                      </a:schemeClr>
                    </a:solidFill>
                  </a:tcPr>
                </a:tc>
                <a:extLst>
                  <a:ext uri="{0D108BD9-81ED-4DB2-BD59-A6C34878D82A}">
                    <a16:rowId xmlns:a16="http://schemas.microsoft.com/office/drawing/2014/main" val="3598094770"/>
                  </a:ext>
                </a:extLst>
              </a:tr>
              <a:tr h="693024">
                <a:tc>
                  <a:txBody>
                    <a:bodyPr/>
                    <a:lstStyle/>
                    <a:p>
                      <a:pPr marL="0" indent="0" algn="l">
                        <a:buFont typeface="Arial" panose="020B0604020202020204" pitchFamily="34" charset="0"/>
                        <a:buNone/>
                      </a:pPr>
                      <a:r>
                        <a:rPr lang="en-GB" sz="1100" b="1" dirty="0"/>
                        <a:t>Thinkst Canary</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noProof="0" dirty="0">
                          <a:solidFill>
                            <a:schemeClr val="dk1"/>
                          </a:solidFill>
                          <a:effectLst/>
                          <a:latin typeface="+mn-lt"/>
                          <a:ea typeface="+mn-ea"/>
                          <a:cs typeface="+mn-cs"/>
                        </a:rPr>
                        <a:t>$7500 </a:t>
                      </a:r>
                      <a:r>
                        <a:rPr lang="en-GB" sz="1100" b="0" i="0" u="none" strike="noStrike" kern="1200" noProof="0" dirty="0">
                          <a:solidFill>
                            <a:schemeClr val="dk1"/>
                          </a:solidFill>
                          <a:effectLst/>
                          <a:latin typeface="+mn-lt"/>
                        </a:rPr>
                        <a:t>a year</a:t>
                      </a:r>
                      <a:r>
                        <a:rPr lang="en-GB" sz="1100" b="0" i="0" u="none" strike="noStrike" kern="1200" noProof="0" dirty="0">
                          <a:solidFill>
                            <a:schemeClr val="dk1"/>
                          </a:solidFill>
                          <a:effectLst/>
                          <a:latin typeface="+mn-lt"/>
                          <a:ea typeface="+mn-ea"/>
                          <a:cs typeface="+mn-cs"/>
                        </a:rPr>
                        <a:t> for 5 Canaries and platform + $1000 for each additional canary</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b="0" i="0" u="none" strike="noStrike" kern="1200" noProof="0" dirty="0">
                          <a:solidFill>
                            <a:schemeClr val="dk1"/>
                          </a:solidFill>
                          <a:effectLst/>
                          <a:latin typeface="+mn-lt"/>
                          <a:ea typeface="+mn-ea"/>
                          <a:cs typeface="+mn-cs"/>
                        </a:rPr>
                        <a:t>Total of $27500 for 25 Canaries</a:t>
                      </a:r>
                    </a:p>
                  </a:txBody>
                  <a:tcPr anchor="ctr">
                    <a:solidFill>
                      <a:schemeClr val="bg1">
                        <a:lumMod val="95000"/>
                      </a:schemeClr>
                    </a:solidFill>
                  </a:tcPr>
                </a:tc>
                <a:extLst>
                  <a:ext uri="{0D108BD9-81ED-4DB2-BD59-A6C34878D82A}">
                    <a16:rowId xmlns:a16="http://schemas.microsoft.com/office/drawing/2014/main" val="3103997902"/>
                  </a:ext>
                </a:extLst>
              </a:tr>
            </a:tbl>
          </a:graphicData>
        </a:graphic>
      </p:graphicFrame>
      <p:graphicFrame>
        <p:nvGraphicFramePr>
          <p:cNvPr id="7" name="Table 6">
            <a:extLst>
              <a:ext uri="{FF2B5EF4-FFF2-40B4-BE49-F238E27FC236}">
                <a16:creationId xmlns:a16="http://schemas.microsoft.com/office/drawing/2014/main" id="{5E43E614-0693-68DE-C092-21488B23F586}"/>
              </a:ext>
            </a:extLst>
          </p:cNvPr>
          <p:cNvGraphicFramePr>
            <a:graphicFrameLocks noGrp="1"/>
          </p:cNvGraphicFramePr>
          <p:nvPr>
            <p:extLst>
              <p:ext uri="{D42A27DB-BD31-4B8C-83A1-F6EECF244321}">
                <p14:modId xmlns:p14="http://schemas.microsoft.com/office/powerpoint/2010/main" val="1582769665"/>
              </p:ext>
            </p:extLst>
          </p:nvPr>
        </p:nvGraphicFramePr>
        <p:xfrm>
          <a:off x="420076" y="3565768"/>
          <a:ext cx="4784684" cy="2418809"/>
        </p:xfrm>
        <a:graphic>
          <a:graphicData uri="http://schemas.openxmlformats.org/drawingml/2006/table">
            <a:tbl>
              <a:tblPr bandRow="1">
                <a:tableStyleId>{5C22544A-7EE6-4342-B048-85BDC9FD1C3A}</a:tableStyleId>
              </a:tblPr>
              <a:tblGrid>
                <a:gridCol w="2392342">
                  <a:extLst>
                    <a:ext uri="{9D8B030D-6E8A-4147-A177-3AD203B41FA5}">
                      <a16:colId xmlns:a16="http://schemas.microsoft.com/office/drawing/2014/main" val="681923335"/>
                    </a:ext>
                  </a:extLst>
                </a:gridCol>
                <a:gridCol w="2392342">
                  <a:extLst>
                    <a:ext uri="{9D8B030D-6E8A-4147-A177-3AD203B41FA5}">
                      <a16:colId xmlns:a16="http://schemas.microsoft.com/office/drawing/2014/main" val="1486549018"/>
                    </a:ext>
                  </a:extLst>
                </a:gridCol>
              </a:tblGrid>
              <a:tr h="291317">
                <a:tc gridSpan="2">
                  <a:txBody>
                    <a:bodyPr/>
                    <a:lstStyle/>
                    <a:p>
                      <a:pPr lvl="0" algn="ctr" rtl="0">
                        <a:buNone/>
                      </a:pPr>
                      <a:r>
                        <a:rPr lang="en-GB" sz="1200" b="1">
                          <a:solidFill>
                            <a:srgbClr val="FFFFFF"/>
                          </a:solidFill>
                          <a:effectLst/>
                          <a:highlight>
                            <a:srgbClr val="B23427"/>
                          </a:highlight>
                          <a:latin typeface="Arial"/>
                        </a:rPr>
                        <a:t>Resourcing hours</a:t>
                      </a:r>
                      <a:endParaRPr lang="en-GB" b="1">
                        <a:solidFill>
                          <a:srgbClr val="FFFFFF"/>
                        </a:solidFill>
                        <a:effectLst/>
                        <a:highlight>
                          <a:srgbClr val="B23427"/>
                        </a:highlight>
                      </a:endParaRPr>
                    </a:p>
                  </a:txBody>
                  <a:tcPr marL="71323" marR="71323" marT="35662" marB="35662" anchor="ctr">
                    <a:lnL w="9906">
                      <a:solidFill>
                        <a:srgbClr val="FFFFFF"/>
                      </a:solidFill>
                    </a:lnL>
                    <a:lnR w="9906">
                      <a:solidFill>
                        <a:srgbClr val="FFFFFF"/>
                      </a:solidFill>
                    </a:lnR>
                    <a:lnT w="9906">
                      <a:solidFill>
                        <a:srgbClr val="FFFFFF"/>
                      </a:solidFill>
                    </a:lnT>
                    <a:lnB w="29718">
                      <a:solidFill>
                        <a:srgbClr val="FFFFFF"/>
                      </a:solidFill>
                    </a:lnB>
                    <a:solidFill>
                      <a:srgbClr val="B23427"/>
                    </a:solidFill>
                  </a:tcPr>
                </a:tc>
                <a:tc hMerge="1">
                  <a:txBody>
                    <a:bodyPr/>
                    <a:lstStyle/>
                    <a:p>
                      <a:pPr lvl="0" algn="ctr">
                        <a:buNone/>
                      </a:pPr>
                      <a:endParaRPr lang="en-GB" sz="1100">
                        <a:effectLst/>
                        <a:highlight>
                          <a:srgbClr val="F2F2F2"/>
                        </a:highlight>
                        <a:latin typeface="Arial"/>
                      </a:endParaRPr>
                    </a:p>
                  </a:txBody>
                  <a:tcPr marL="71323" marR="71323" marT="35662" marB="35662" anchor="ctr">
                    <a:lnL w="9906" cap="flat" cmpd="sng" algn="ctr">
                      <a:solidFill>
                        <a:srgbClr val="FFFFFF"/>
                      </a:solidFill>
                      <a:prstDash val="solid"/>
                      <a:round/>
                      <a:headEnd type="none" w="med" len="med"/>
                      <a:tailEnd type="none" w="med" len="med"/>
                    </a:lnL>
                    <a:lnR w="9906" cap="flat" cmpd="sng" algn="ctr">
                      <a:solidFill>
                        <a:srgbClr val="FFFFFF"/>
                      </a:solidFill>
                      <a:prstDash val="solid"/>
                      <a:round/>
                      <a:headEnd type="none" w="med" len="med"/>
                      <a:tailEnd type="none" w="med" len="med"/>
                    </a:lnR>
                    <a:lnT w="9906" cap="flat" cmpd="sng" algn="ctr">
                      <a:solidFill>
                        <a:srgbClr val="FFFFFF"/>
                      </a:solidFill>
                      <a:prstDash val="solid"/>
                      <a:round/>
                      <a:headEnd type="none" w="med" len="med"/>
                      <a:tailEnd type="none" w="med" len="med"/>
                    </a:lnT>
                    <a:lnB w="9906">
                      <a:solidFill>
                        <a:srgbClr val="FFFFFF"/>
                      </a:solidFill>
                    </a:lnB>
                    <a:solidFill>
                      <a:srgbClr val="F2F2F2"/>
                    </a:solidFill>
                  </a:tcPr>
                </a:tc>
                <a:extLst>
                  <a:ext uri="{0D108BD9-81ED-4DB2-BD59-A6C34878D82A}">
                    <a16:rowId xmlns:a16="http://schemas.microsoft.com/office/drawing/2014/main" val="2739450267"/>
                  </a:ext>
                </a:extLst>
              </a:tr>
              <a:tr h="476700">
                <a:tc>
                  <a:txBody>
                    <a:bodyPr/>
                    <a:lstStyle/>
                    <a:p>
                      <a:pPr lvl="0" algn="ctr" rtl="0">
                        <a:buNone/>
                      </a:pPr>
                      <a:r>
                        <a:rPr lang="en-GB" sz="1100" b="1">
                          <a:effectLst/>
                          <a:highlight>
                            <a:srgbClr val="F4D2CF"/>
                          </a:highlight>
                          <a:latin typeface="Arial"/>
                        </a:rPr>
                        <a:t>Initial implementation:</a:t>
                      </a:r>
                      <a:endParaRPr lang="en-GB">
                        <a:effectLst/>
                        <a:highlight>
                          <a:srgbClr val="F4D2CF"/>
                        </a:highlight>
                      </a:endParaRPr>
                    </a:p>
                    <a:p>
                      <a:pPr lvl="0" algn="ctr" rtl="0">
                        <a:buNone/>
                      </a:pPr>
                      <a:r>
                        <a:rPr lang="en-GB" sz="1100" b="1">
                          <a:effectLst/>
                          <a:highlight>
                            <a:srgbClr val="F4D2CF"/>
                          </a:highlight>
                          <a:latin typeface="Arial"/>
                        </a:rPr>
                        <a:t>5- 6 months</a:t>
                      </a:r>
                      <a:endParaRPr lang="en-GB">
                        <a:effectLst/>
                        <a:highlight>
                          <a:srgbClr val="F4D2CF"/>
                        </a:highlight>
                      </a:endParaRPr>
                    </a:p>
                  </a:txBody>
                  <a:tcPr marL="71323" marR="71323" marT="35662" marB="35662" anchor="ctr">
                    <a:lnL w="9906">
                      <a:solidFill>
                        <a:srgbClr val="FFFFFF"/>
                      </a:solidFill>
                    </a:lnL>
                    <a:lnR w="9906">
                      <a:solidFill>
                        <a:srgbClr val="FFFFFF"/>
                      </a:solidFill>
                    </a:lnR>
                    <a:lnT w="29718">
                      <a:solidFill>
                        <a:srgbClr val="FFFFFF"/>
                      </a:solidFill>
                    </a:lnT>
                    <a:lnB w="9906">
                      <a:solidFill>
                        <a:srgbClr val="FFFFFF"/>
                      </a:solidFill>
                    </a:lnB>
                    <a:solidFill>
                      <a:srgbClr val="F4D2CF"/>
                    </a:solidFill>
                  </a:tcPr>
                </a:tc>
                <a:tc>
                  <a:txBody>
                    <a:bodyPr/>
                    <a:lstStyle/>
                    <a:p>
                      <a:pPr lvl="0" algn="ctr" rtl="0">
                        <a:buNone/>
                      </a:pPr>
                      <a:r>
                        <a:rPr lang="en-US" sz="1100" b="1">
                          <a:effectLst/>
                          <a:highlight>
                            <a:srgbClr val="F4D2CF"/>
                          </a:highlight>
                          <a:latin typeface="Arial"/>
                        </a:rPr>
                        <a:t>Running: 1 year</a:t>
                      </a:r>
                      <a:endParaRPr lang="en-US">
                        <a:effectLst/>
                        <a:highlight>
                          <a:srgbClr val="F4D2CF"/>
                        </a:highlight>
                      </a:endParaRPr>
                    </a:p>
                  </a:txBody>
                  <a:tcPr marL="71323" marR="71323" marT="35662" marB="35662" anchor="ctr">
                    <a:lnL w="9906">
                      <a:solidFill>
                        <a:srgbClr val="FFFFFF"/>
                      </a:solidFill>
                    </a:lnL>
                    <a:lnR w="9906">
                      <a:solidFill>
                        <a:srgbClr val="FFFFFF"/>
                      </a:solidFill>
                    </a:lnR>
                    <a:lnT w="29718">
                      <a:solidFill>
                        <a:srgbClr val="FFFFFF"/>
                      </a:solidFill>
                    </a:lnT>
                    <a:lnB w="9906">
                      <a:solidFill>
                        <a:srgbClr val="FFFFFF"/>
                      </a:solidFill>
                    </a:lnB>
                    <a:solidFill>
                      <a:srgbClr val="F4D2CF"/>
                    </a:solidFill>
                  </a:tcPr>
                </a:tc>
                <a:extLst>
                  <a:ext uri="{0D108BD9-81ED-4DB2-BD59-A6C34878D82A}">
                    <a16:rowId xmlns:a16="http://schemas.microsoft.com/office/drawing/2014/main" val="1494418078"/>
                  </a:ext>
                </a:extLst>
              </a:tr>
              <a:tr h="1650792">
                <a:tc>
                  <a:txBody>
                    <a:bodyPr/>
                    <a:lstStyle/>
                    <a:p>
                      <a:pPr lvl="0" algn="ctr" rtl="0">
                        <a:buNone/>
                      </a:pPr>
                      <a:r>
                        <a:rPr lang="en-GB" sz="1100" b="1" dirty="0">
                          <a:effectLst/>
                          <a:highlight>
                            <a:srgbClr val="F2F2F2"/>
                          </a:highlight>
                          <a:latin typeface="Arial"/>
                        </a:rPr>
                        <a:t>Security architect </a:t>
                      </a:r>
                      <a:endParaRPr lang="en-GB" dirty="0">
                        <a:effectLst/>
                        <a:highlight>
                          <a:srgbClr val="F2F2F2"/>
                        </a:highlight>
                      </a:endParaRPr>
                    </a:p>
                    <a:p>
                      <a:pPr marL="342900" lvl="0" indent="-342900" algn="ctr" rtl="0">
                        <a:buFont typeface="Arial" panose="020B0604020202020204" pitchFamily="34" charset="0"/>
                        <a:buChar char="•"/>
                      </a:pPr>
                      <a:r>
                        <a:rPr lang="en-GB" sz="1100" dirty="0">
                          <a:effectLst/>
                          <a:highlight>
                            <a:srgbClr val="F2F2F2"/>
                          </a:highlight>
                          <a:latin typeface="Arial"/>
                        </a:rPr>
                        <a:t>1 resource for design + review</a:t>
                      </a:r>
                      <a:endParaRPr lang="en-GB" dirty="0">
                        <a:effectLst/>
                        <a:highlight>
                          <a:srgbClr val="F2F2F2"/>
                        </a:highlight>
                        <a:latin typeface="Arial"/>
                      </a:endParaRPr>
                    </a:p>
                    <a:p>
                      <a:pPr lvl="0" algn="ctr" rtl="0">
                        <a:buNone/>
                      </a:pPr>
                      <a:r>
                        <a:rPr lang="en-GB" sz="1100" b="1" dirty="0">
                          <a:effectLst/>
                          <a:highlight>
                            <a:srgbClr val="F2F2F2"/>
                          </a:highlight>
                          <a:latin typeface="Arial"/>
                        </a:rPr>
                        <a:t>Total: </a:t>
                      </a:r>
                      <a:r>
                        <a:rPr lang="en-GB" sz="1100" b="0" dirty="0">
                          <a:effectLst/>
                          <a:highlight>
                            <a:srgbClr val="F2F2F2"/>
                          </a:highlight>
                          <a:latin typeface="Arial"/>
                        </a:rPr>
                        <a:t>20 </a:t>
                      </a:r>
                      <a:r>
                        <a:rPr lang="en-GB" sz="1100" dirty="0">
                          <a:effectLst/>
                          <a:highlight>
                            <a:srgbClr val="F2F2F2"/>
                          </a:highlight>
                          <a:latin typeface="Arial"/>
                        </a:rPr>
                        <a:t>hours</a:t>
                      </a:r>
                      <a:endParaRPr lang="en-GB" dirty="0"/>
                    </a:p>
                    <a:p>
                      <a:pPr lvl="0" algn="ctr">
                        <a:buNone/>
                      </a:pPr>
                      <a:endParaRPr lang="en-GB" sz="1100" dirty="0">
                        <a:effectLst/>
                        <a:highlight>
                          <a:srgbClr val="F2F2F2"/>
                        </a:highlight>
                        <a:latin typeface="Arial"/>
                      </a:endParaRPr>
                    </a:p>
                    <a:p>
                      <a:pPr lvl="0" algn="ctr">
                        <a:buNone/>
                      </a:pPr>
                      <a:r>
                        <a:rPr lang="en-GB" sz="1100" b="1" i="0" u="none" strike="noStrike" noProof="0" dirty="0">
                          <a:solidFill>
                            <a:schemeClr val="tx1"/>
                          </a:solidFill>
                          <a:effectLst/>
                          <a:highlight>
                            <a:srgbClr val="F2F2F2"/>
                          </a:highlight>
                          <a:latin typeface="Arial"/>
                        </a:rPr>
                        <a:t>Security Engineer</a:t>
                      </a:r>
                      <a:endParaRPr lang="en-GB" sz="1100" b="0" i="0" u="none" strike="noStrike" noProof="0" dirty="0">
                        <a:solidFill>
                          <a:schemeClr val="tx1"/>
                        </a:solidFill>
                        <a:effectLst/>
                        <a:highlight>
                          <a:srgbClr val="F2F2F2"/>
                        </a:highlight>
                        <a:latin typeface="Arial"/>
                      </a:endParaRPr>
                    </a:p>
                    <a:p>
                      <a:pPr marL="342900" lvl="0" indent="-342900" algn="ctr">
                        <a:buClr>
                          <a:srgbClr val="636467"/>
                        </a:buClr>
                        <a:buFont typeface="Arial,Sans-Serif"/>
                        <a:buChar char="•"/>
                      </a:pPr>
                      <a:r>
                        <a:rPr lang="en-GB" sz="1100" b="0" i="0" u="none" strike="noStrike" noProof="0" dirty="0">
                          <a:solidFill>
                            <a:schemeClr val="tx1"/>
                          </a:solidFill>
                          <a:effectLst/>
                          <a:highlight>
                            <a:srgbClr val="F2F2F2"/>
                          </a:highlight>
                          <a:latin typeface="Arial"/>
                        </a:rPr>
                        <a:t>1 resource</a:t>
                      </a:r>
                      <a:endParaRPr lang="en-GB" dirty="0">
                        <a:solidFill>
                          <a:schemeClr val="tx1"/>
                        </a:solidFill>
                      </a:endParaRPr>
                    </a:p>
                    <a:p>
                      <a:pPr lvl="0" algn="ctr">
                        <a:buNone/>
                      </a:pPr>
                      <a:r>
                        <a:rPr lang="en-GB" sz="1100" b="1" i="0" u="none" strike="noStrike" noProof="0" dirty="0">
                          <a:solidFill>
                            <a:schemeClr val="tx1"/>
                          </a:solidFill>
                          <a:effectLst/>
                          <a:highlight>
                            <a:srgbClr val="F2F2F2"/>
                          </a:highlight>
                          <a:latin typeface="Arial"/>
                        </a:rPr>
                        <a:t>Total: </a:t>
                      </a:r>
                      <a:r>
                        <a:rPr lang="en-GB" sz="1100" b="0" i="0" u="none" strike="noStrike" noProof="0" dirty="0">
                          <a:solidFill>
                            <a:schemeClr val="tx1"/>
                          </a:solidFill>
                          <a:effectLst/>
                          <a:highlight>
                            <a:srgbClr val="F2F2F2"/>
                          </a:highlight>
                          <a:latin typeface="Arial"/>
                        </a:rPr>
                        <a:t>40 hours</a:t>
                      </a:r>
                      <a:endParaRPr lang="en-GB" dirty="0">
                        <a:solidFill>
                          <a:schemeClr val="tx1"/>
                        </a:solidFill>
                      </a:endParaRPr>
                    </a:p>
                  </a:txBody>
                  <a:tcPr marL="71323" marR="71323" marT="35662" marB="35662" anchor="ctr">
                    <a:lnL w="9906">
                      <a:solidFill>
                        <a:srgbClr val="FFFFFF"/>
                      </a:solidFill>
                    </a:lnL>
                    <a:lnR w="9906">
                      <a:solidFill>
                        <a:srgbClr val="FFFFFF"/>
                      </a:solidFill>
                    </a:lnR>
                    <a:lnT w="9906">
                      <a:solidFill>
                        <a:srgbClr val="FFFFFF"/>
                      </a:solidFill>
                    </a:lnT>
                    <a:lnB w="9906">
                      <a:solidFill>
                        <a:srgbClr val="FFFFFF"/>
                      </a:solidFill>
                    </a:lnB>
                    <a:solidFill>
                      <a:srgbClr val="F2F2F2"/>
                    </a:solidFill>
                  </a:tcPr>
                </a:tc>
                <a:tc>
                  <a:txBody>
                    <a:bodyPr/>
                    <a:lstStyle/>
                    <a:p>
                      <a:pPr lvl="0" algn="ctr" rtl="0">
                        <a:buNone/>
                      </a:pPr>
                      <a:r>
                        <a:rPr lang="en-GB" sz="1100" b="1" dirty="0">
                          <a:effectLst/>
                          <a:highlight>
                            <a:srgbClr val="F2F2F2"/>
                          </a:highlight>
                          <a:latin typeface="Arial"/>
                        </a:rPr>
                        <a:t>1 full time analyst</a:t>
                      </a:r>
                      <a:endParaRPr lang="en-GB" dirty="0">
                        <a:effectLst/>
                        <a:highlight>
                          <a:srgbClr val="F2F2F2"/>
                        </a:highlight>
                      </a:endParaRPr>
                    </a:p>
                    <a:p>
                      <a:pPr marL="342900" lvl="0" indent="-342900" algn="ctr" rtl="0">
                        <a:buFont typeface="Arial" panose="020B0604020202020204" pitchFamily="34" charset="0"/>
                        <a:buChar char="•"/>
                      </a:pPr>
                      <a:r>
                        <a:rPr lang="en-GB" sz="1100" dirty="0">
                          <a:effectLst/>
                          <a:highlight>
                            <a:srgbClr val="F2F2F2"/>
                          </a:highlight>
                          <a:latin typeface="Arial"/>
                        </a:rPr>
                        <a:t>8 hours a week</a:t>
                      </a:r>
                      <a:endParaRPr lang="en-GB" dirty="0">
                        <a:effectLst/>
                        <a:highlight>
                          <a:srgbClr val="F2F2F2"/>
                        </a:highlight>
                        <a:latin typeface="Arial"/>
                      </a:endParaRPr>
                    </a:p>
                    <a:p>
                      <a:pPr lvl="0" algn="ctr" rtl="0">
                        <a:buNone/>
                      </a:pPr>
                      <a:r>
                        <a:rPr lang="en-GB" sz="1100" b="1" dirty="0">
                          <a:effectLst/>
                          <a:highlight>
                            <a:srgbClr val="F2F2F2"/>
                          </a:highlight>
                          <a:latin typeface="Arial"/>
                        </a:rPr>
                        <a:t>Total: </a:t>
                      </a:r>
                      <a:r>
                        <a:rPr lang="en-GB" sz="1100" dirty="0">
                          <a:effectLst/>
                          <a:highlight>
                            <a:srgbClr val="F2F2F2"/>
                          </a:highlight>
                          <a:latin typeface="Arial"/>
                        </a:rPr>
                        <a:t>416 hours annually</a:t>
                      </a:r>
                      <a:endParaRPr lang="en-GB" dirty="0">
                        <a:effectLst/>
                        <a:highlight>
                          <a:srgbClr val="F2F2F2"/>
                        </a:highlight>
                      </a:endParaRPr>
                    </a:p>
                  </a:txBody>
                  <a:tcPr marL="71323" marR="71323" marT="35662" marB="35662" anchor="ctr">
                    <a:lnL w="9906">
                      <a:solidFill>
                        <a:srgbClr val="FFFFFF"/>
                      </a:solidFill>
                    </a:lnL>
                    <a:lnR w="9906">
                      <a:solidFill>
                        <a:srgbClr val="FFFFFF"/>
                      </a:solidFill>
                    </a:lnR>
                    <a:lnT w="9906">
                      <a:solidFill>
                        <a:srgbClr val="FFFFFF"/>
                      </a:solidFill>
                    </a:lnT>
                    <a:lnB w="9906">
                      <a:solidFill>
                        <a:srgbClr val="FFFFFF"/>
                      </a:solidFill>
                    </a:lnB>
                    <a:solidFill>
                      <a:srgbClr val="F2F2F2"/>
                    </a:solidFill>
                  </a:tcPr>
                </a:tc>
                <a:extLst>
                  <a:ext uri="{0D108BD9-81ED-4DB2-BD59-A6C34878D82A}">
                    <a16:rowId xmlns:a16="http://schemas.microsoft.com/office/drawing/2014/main" val="3869244576"/>
                  </a:ext>
                </a:extLst>
              </a:tr>
            </a:tbl>
          </a:graphicData>
        </a:graphic>
      </p:graphicFrame>
      <p:graphicFrame>
        <p:nvGraphicFramePr>
          <p:cNvPr id="13" name="Table 12">
            <a:extLst>
              <a:ext uri="{FF2B5EF4-FFF2-40B4-BE49-F238E27FC236}">
                <a16:creationId xmlns:a16="http://schemas.microsoft.com/office/drawing/2014/main" id="{E44E77FF-E4F4-357E-AF9C-CC434359EE56}"/>
              </a:ext>
            </a:extLst>
          </p:cNvPr>
          <p:cNvGraphicFramePr>
            <a:graphicFrameLocks noGrp="1"/>
          </p:cNvGraphicFramePr>
          <p:nvPr>
            <p:extLst>
              <p:ext uri="{D42A27DB-BD31-4B8C-83A1-F6EECF244321}">
                <p14:modId xmlns:p14="http://schemas.microsoft.com/office/powerpoint/2010/main" val="3397867507"/>
              </p:ext>
            </p:extLst>
          </p:nvPr>
        </p:nvGraphicFramePr>
        <p:xfrm>
          <a:off x="5334000" y="742461"/>
          <a:ext cx="6471648" cy="5324167"/>
        </p:xfrm>
        <a:graphic>
          <a:graphicData uri="http://schemas.openxmlformats.org/drawingml/2006/table">
            <a:tbl>
              <a:tblPr firstRow="1" bandRow="1">
                <a:tableStyleId>{5C22544A-7EE6-4342-B048-85BDC9FD1C3A}</a:tableStyleId>
              </a:tblPr>
              <a:tblGrid>
                <a:gridCol w="2235743">
                  <a:extLst>
                    <a:ext uri="{9D8B030D-6E8A-4147-A177-3AD203B41FA5}">
                      <a16:colId xmlns:a16="http://schemas.microsoft.com/office/drawing/2014/main" val="1169349865"/>
                    </a:ext>
                  </a:extLst>
                </a:gridCol>
                <a:gridCol w="4235905">
                  <a:extLst>
                    <a:ext uri="{9D8B030D-6E8A-4147-A177-3AD203B41FA5}">
                      <a16:colId xmlns:a16="http://schemas.microsoft.com/office/drawing/2014/main" val="1472418866"/>
                    </a:ext>
                  </a:extLst>
                </a:gridCol>
              </a:tblGrid>
              <a:tr h="306200">
                <a:tc gridSpan="2">
                  <a:txBody>
                    <a:bodyPr/>
                    <a:lstStyle/>
                    <a:p>
                      <a:pPr algn="ctr"/>
                      <a:r>
                        <a:rPr lang="en-GB" sz="1200"/>
                        <a:t>Azure Infrastructure Cost</a:t>
                      </a:r>
                      <a:endParaRPr lang="en-US"/>
                    </a:p>
                  </a:txBody>
                  <a:tcPr anchor="ctr"/>
                </a:tc>
                <a:tc hMerge="1">
                  <a:txBody>
                    <a:bodyPr/>
                    <a:lstStyle/>
                    <a:p>
                      <a:endParaRPr lang="en-GB" sz="1200"/>
                    </a:p>
                  </a:txBody>
                  <a:tcPr/>
                </a:tc>
                <a:extLst>
                  <a:ext uri="{0D108BD9-81ED-4DB2-BD59-A6C34878D82A}">
                    <a16:rowId xmlns:a16="http://schemas.microsoft.com/office/drawing/2014/main" val="3180443076"/>
                  </a:ext>
                </a:extLst>
              </a:tr>
              <a:tr h="328882">
                <a:tc>
                  <a:txBody>
                    <a:bodyPr/>
                    <a:lstStyle/>
                    <a:p>
                      <a:r>
                        <a:rPr lang="en-GB" sz="1100" b="1"/>
                        <a:t>Item and amount</a:t>
                      </a:r>
                      <a:endParaRPr lang="en-US"/>
                    </a:p>
                  </a:txBody>
                  <a:tcPr anchor="ctr">
                    <a:solidFill>
                      <a:schemeClr val="accent1">
                        <a:lumMod val="20000"/>
                        <a:lumOff val="80000"/>
                      </a:schemeClr>
                    </a:solidFill>
                  </a:tcPr>
                </a:tc>
                <a:tc>
                  <a:txBody>
                    <a:bodyPr/>
                    <a:lstStyle/>
                    <a:p>
                      <a:r>
                        <a:rPr lang="en-GB" sz="1100" b="1"/>
                        <a:t>Estimated Monthly Cost</a:t>
                      </a:r>
                      <a:endParaRPr lang="en-US"/>
                    </a:p>
                  </a:txBody>
                  <a:tcPr anchor="ctr">
                    <a:solidFill>
                      <a:schemeClr val="accent1">
                        <a:lumMod val="20000"/>
                        <a:lumOff val="80000"/>
                      </a:schemeClr>
                    </a:solidFill>
                  </a:tcPr>
                </a:tc>
                <a:extLst>
                  <a:ext uri="{0D108BD9-81ED-4DB2-BD59-A6C34878D82A}">
                    <a16:rowId xmlns:a16="http://schemas.microsoft.com/office/drawing/2014/main" val="2443208460"/>
                  </a:ext>
                </a:extLst>
              </a:tr>
              <a:tr h="408267">
                <a:tc>
                  <a:txBody>
                    <a:bodyPr/>
                    <a:lstStyle/>
                    <a:p>
                      <a:r>
                        <a:rPr lang="en-GB" sz="1100"/>
                        <a:t>25 x VM’s</a:t>
                      </a:r>
                      <a:endParaRPr lang="en-US"/>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a:t>$1000 dollars monthly if reserved for a year. $1500 if PAYG.</a:t>
                      </a:r>
                      <a:endParaRPr lang="en-US"/>
                    </a:p>
                  </a:txBody>
                  <a:tcPr anchor="ctr">
                    <a:solidFill>
                      <a:schemeClr val="bg1">
                        <a:lumMod val="95000"/>
                      </a:schemeClr>
                    </a:solidFill>
                  </a:tcPr>
                </a:tc>
                <a:extLst>
                  <a:ext uri="{0D108BD9-81ED-4DB2-BD59-A6C34878D82A}">
                    <a16:rowId xmlns:a16="http://schemas.microsoft.com/office/drawing/2014/main" val="1691443952"/>
                  </a:ext>
                </a:extLst>
              </a:tr>
              <a:tr h="408267">
                <a:tc>
                  <a:txBody>
                    <a:bodyPr/>
                    <a:lstStyle/>
                    <a:p>
                      <a:r>
                        <a:rPr lang="en-GB" sz="1100"/>
                        <a:t>1 x Hot Storage account</a:t>
                      </a:r>
                      <a:endParaRPr lang="en-US"/>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a:t>$52 </a:t>
                      </a:r>
                      <a:endParaRPr lang="en-US"/>
                    </a:p>
                  </a:txBody>
                  <a:tcPr anchor="ctr">
                    <a:solidFill>
                      <a:schemeClr val="bg1">
                        <a:lumMod val="95000"/>
                      </a:schemeClr>
                    </a:solidFill>
                  </a:tcPr>
                </a:tc>
                <a:extLst>
                  <a:ext uri="{0D108BD9-81ED-4DB2-BD59-A6C34878D82A}">
                    <a16:rowId xmlns:a16="http://schemas.microsoft.com/office/drawing/2014/main" val="871013455"/>
                  </a:ext>
                </a:extLst>
              </a:tr>
              <a:tr h="408267">
                <a:tc>
                  <a:txBody>
                    <a:bodyPr/>
                    <a:lstStyle/>
                    <a:p>
                      <a:pPr lvl="0">
                        <a:buNone/>
                      </a:pPr>
                      <a:r>
                        <a:rPr lang="en-GB" sz="1100" b="0" i="0" u="none" strike="noStrike" noProof="0" dirty="0">
                          <a:solidFill>
                            <a:schemeClr val="tx1"/>
                          </a:solidFill>
                          <a:latin typeface="Arial"/>
                        </a:rPr>
                        <a:t>1 x Cold Storage</a:t>
                      </a:r>
                      <a:endParaRPr lang="en-US" dirty="0">
                        <a:solidFill>
                          <a:schemeClr val="tx1"/>
                        </a:solidFill>
                      </a:endParaRPr>
                    </a:p>
                    <a:p>
                      <a:pPr lvl="0">
                        <a:buNone/>
                      </a:pPr>
                      <a:r>
                        <a:rPr lang="en-GB" sz="1100" b="0" i="0" u="none" strike="noStrike" noProof="0" dirty="0">
                          <a:solidFill>
                            <a:schemeClr val="tx1"/>
                          </a:solidFill>
                          <a:latin typeface="Arial"/>
                        </a:rPr>
                        <a:t> account</a:t>
                      </a:r>
                      <a:endParaRPr lang="en-US" dirty="0">
                        <a:solidFill>
                          <a:schemeClr val="tx1"/>
                        </a:solidFill>
                      </a:endParaRPr>
                    </a:p>
                  </a:txBody>
                  <a:tcPr anchor="ctr">
                    <a:solidFill>
                      <a:schemeClr val="bg1">
                        <a:lumMod val="95000"/>
                      </a:schemeClr>
                    </a:solidFill>
                  </a:tcPr>
                </a:tc>
                <a:tc>
                  <a:txBody>
                    <a:bodyPr/>
                    <a:lstStyle/>
                    <a:p>
                      <a:pPr marL="0" lvl="0" indent="0" algn="l" defTabSz="1219170">
                        <a:lnSpc>
                          <a:spcPct val="100000"/>
                        </a:lnSpc>
                        <a:spcBef>
                          <a:spcPts val="0"/>
                        </a:spcBef>
                        <a:spcAft>
                          <a:spcPts val="0"/>
                        </a:spcAft>
                        <a:buNone/>
                        <a:tabLst/>
                        <a:defRPr/>
                      </a:pPr>
                      <a:r>
                        <a:rPr lang="en-GB" sz="1100"/>
                        <a:t>$38</a:t>
                      </a:r>
                      <a:endParaRPr lang="en-US"/>
                    </a:p>
                  </a:txBody>
                  <a:tcPr anchor="ctr">
                    <a:solidFill>
                      <a:schemeClr val="bg1">
                        <a:lumMod val="95000"/>
                      </a:schemeClr>
                    </a:solidFill>
                  </a:tcPr>
                </a:tc>
                <a:extLst>
                  <a:ext uri="{0D108BD9-81ED-4DB2-BD59-A6C34878D82A}">
                    <a16:rowId xmlns:a16="http://schemas.microsoft.com/office/drawing/2014/main" val="1846137839"/>
                  </a:ext>
                </a:extLst>
              </a:tr>
              <a:tr h="453630">
                <a:tc>
                  <a:txBody>
                    <a:bodyPr/>
                    <a:lstStyle/>
                    <a:p>
                      <a:r>
                        <a:rPr lang="en-GB" sz="1100"/>
                        <a:t>2x Vnet’s</a:t>
                      </a:r>
                      <a:endParaRPr lang="en-US"/>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a:t>$4</a:t>
                      </a:r>
                      <a:endParaRPr lang="en-US"/>
                    </a:p>
                  </a:txBody>
                  <a:tcPr anchor="ctr">
                    <a:solidFill>
                      <a:schemeClr val="bg1">
                        <a:lumMod val="95000"/>
                      </a:schemeClr>
                    </a:solidFill>
                  </a:tcPr>
                </a:tc>
                <a:extLst>
                  <a:ext uri="{0D108BD9-81ED-4DB2-BD59-A6C34878D82A}">
                    <a16:rowId xmlns:a16="http://schemas.microsoft.com/office/drawing/2014/main" val="3014528764"/>
                  </a:ext>
                </a:extLst>
              </a:tr>
              <a:tr h="306200">
                <a:tc>
                  <a:txBody>
                    <a:bodyPr/>
                    <a:lstStyle/>
                    <a:p>
                      <a:r>
                        <a:rPr lang="en-GB" sz="1100"/>
                        <a:t>10 x Public IP’s</a:t>
                      </a:r>
                      <a:endParaRPr lang="en-US"/>
                    </a:p>
                  </a:txBody>
                  <a:tcPr anchor="ctr">
                    <a:solidFill>
                      <a:schemeClr val="bg1">
                        <a:lumMod val="95000"/>
                      </a:schemeClr>
                    </a:solidFill>
                  </a:tcPr>
                </a:tc>
                <a:tc>
                  <a:txBody>
                    <a:bodyPr/>
                    <a:lstStyle/>
                    <a:p>
                      <a:r>
                        <a:rPr lang="en-GB" sz="1100"/>
                        <a:t>$26</a:t>
                      </a:r>
                      <a:endParaRPr lang="en-US"/>
                    </a:p>
                  </a:txBody>
                  <a:tcPr anchor="ctr">
                    <a:solidFill>
                      <a:schemeClr val="bg1">
                        <a:lumMod val="95000"/>
                      </a:schemeClr>
                    </a:solidFill>
                  </a:tcPr>
                </a:tc>
                <a:extLst>
                  <a:ext uri="{0D108BD9-81ED-4DB2-BD59-A6C34878D82A}">
                    <a16:rowId xmlns:a16="http://schemas.microsoft.com/office/drawing/2014/main" val="1082275622"/>
                  </a:ext>
                </a:extLst>
              </a:tr>
              <a:tr h="419608">
                <a:tc>
                  <a:txBody>
                    <a:bodyPr/>
                    <a:lstStyle/>
                    <a:p>
                      <a:r>
                        <a:rPr lang="en-GB" sz="1100"/>
                        <a:t>2 x Azure firewalls</a:t>
                      </a:r>
                      <a:endParaRPr lang="en-US"/>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a:t>$1825</a:t>
                      </a:r>
                      <a:endParaRPr lang="en-US"/>
                    </a:p>
                  </a:txBody>
                  <a:tcPr anchor="ctr">
                    <a:solidFill>
                      <a:schemeClr val="bg1">
                        <a:lumMod val="95000"/>
                      </a:schemeClr>
                    </a:solidFill>
                  </a:tcPr>
                </a:tc>
                <a:extLst>
                  <a:ext uri="{0D108BD9-81ED-4DB2-BD59-A6C34878D82A}">
                    <a16:rowId xmlns:a16="http://schemas.microsoft.com/office/drawing/2014/main" val="4240928008"/>
                  </a:ext>
                </a:extLst>
              </a:tr>
              <a:tr h="249496">
                <a:tc>
                  <a:txBody>
                    <a:bodyPr/>
                    <a:lstStyle/>
                    <a:p>
                      <a:r>
                        <a:rPr lang="en-GB" sz="1100" dirty="0"/>
                        <a:t>1 x Express Route</a:t>
                      </a:r>
                      <a:endParaRPr lang="en-US" dirty="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a:t>$55</a:t>
                      </a:r>
                      <a:endParaRPr lang="en-US"/>
                    </a:p>
                  </a:txBody>
                  <a:tcPr anchor="ctr">
                    <a:solidFill>
                      <a:schemeClr val="bg1">
                        <a:lumMod val="95000"/>
                      </a:schemeClr>
                    </a:solidFill>
                  </a:tcPr>
                </a:tc>
                <a:extLst>
                  <a:ext uri="{0D108BD9-81ED-4DB2-BD59-A6C34878D82A}">
                    <a16:rowId xmlns:a16="http://schemas.microsoft.com/office/drawing/2014/main" val="1087013992"/>
                  </a:ext>
                </a:extLst>
              </a:tr>
              <a:tr h="453630">
                <a:tc>
                  <a:txBody>
                    <a:bodyPr/>
                    <a:lstStyle/>
                    <a:p>
                      <a:r>
                        <a:rPr lang="en-GB" sz="1100"/>
                        <a:t>1 x Network Watcher</a:t>
                      </a:r>
                      <a:endParaRPr lang="en-US"/>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a:t>Free (if stay within monthly use limit)</a:t>
                      </a:r>
                      <a:endParaRPr lang="en-US"/>
                    </a:p>
                  </a:txBody>
                  <a:tcPr anchor="ctr">
                    <a:solidFill>
                      <a:schemeClr val="bg1">
                        <a:lumMod val="95000"/>
                      </a:schemeClr>
                    </a:solidFill>
                  </a:tcPr>
                </a:tc>
                <a:extLst>
                  <a:ext uri="{0D108BD9-81ED-4DB2-BD59-A6C34878D82A}">
                    <a16:rowId xmlns:a16="http://schemas.microsoft.com/office/drawing/2014/main" val="1925743089"/>
                  </a:ext>
                </a:extLst>
              </a:tr>
              <a:tr h="306200">
                <a:tc>
                  <a:txBody>
                    <a:bodyPr/>
                    <a:lstStyle/>
                    <a:p>
                      <a:r>
                        <a:rPr lang="en-GB" sz="1100"/>
                        <a:t>1 x Load Balancer</a:t>
                      </a:r>
                      <a:endParaRPr lang="en-US"/>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a:t>£23</a:t>
                      </a:r>
                      <a:endParaRPr lang="en-US"/>
                    </a:p>
                  </a:txBody>
                  <a:tcPr anchor="ctr">
                    <a:solidFill>
                      <a:schemeClr val="bg1">
                        <a:lumMod val="95000"/>
                      </a:schemeClr>
                    </a:solidFill>
                  </a:tcPr>
                </a:tc>
                <a:extLst>
                  <a:ext uri="{0D108BD9-81ED-4DB2-BD59-A6C34878D82A}">
                    <a16:rowId xmlns:a16="http://schemas.microsoft.com/office/drawing/2014/main" val="2075192988"/>
                  </a:ext>
                </a:extLst>
              </a:tr>
              <a:tr h="408267">
                <a:tc>
                  <a:txBody>
                    <a:bodyPr/>
                    <a:lstStyle/>
                    <a:p>
                      <a:r>
                        <a:rPr lang="en-GB" sz="1100"/>
                        <a:t>1x  Application Gateway</a:t>
                      </a:r>
                      <a:endParaRPr lang="en-US"/>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a:t>$51</a:t>
                      </a:r>
                      <a:endParaRPr lang="en-US"/>
                    </a:p>
                  </a:txBody>
                  <a:tcPr anchor="ctr">
                    <a:solidFill>
                      <a:schemeClr val="bg1">
                        <a:lumMod val="95000"/>
                      </a:schemeClr>
                    </a:solidFill>
                  </a:tcPr>
                </a:tc>
                <a:extLst>
                  <a:ext uri="{0D108BD9-81ED-4DB2-BD59-A6C34878D82A}">
                    <a16:rowId xmlns:a16="http://schemas.microsoft.com/office/drawing/2014/main" val="2753529897"/>
                  </a:ext>
                </a:extLst>
              </a:tr>
              <a:tr h="419608">
                <a:tc>
                  <a:txBody>
                    <a:bodyPr/>
                    <a:lstStyle/>
                    <a:p>
                      <a:r>
                        <a:rPr lang="en-GB" sz="1100"/>
                        <a:t>1 x Microsoft Entra ID (AD)</a:t>
                      </a:r>
                      <a:endParaRPr lang="en-US"/>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a:t>$307</a:t>
                      </a:r>
                      <a:endParaRPr lang="en-US"/>
                    </a:p>
                  </a:txBody>
                  <a:tcPr anchor="ctr">
                    <a:solidFill>
                      <a:schemeClr val="bg1">
                        <a:lumMod val="95000"/>
                      </a:schemeClr>
                    </a:solidFill>
                  </a:tcPr>
                </a:tc>
                <a:extLst>
                  <a:ext uri="{0D108BD9-81ED-4DB2-BD59-A6C34878D82A}">
                    <a16:rowId xmlns:a16="http://schemas.microsoft.com/office/drawing/2014/main" val="3748287592"/>
                  </a:ext>
                </a:extLst>
              </a:tr>
              <a:tr h="419608">
                <a:tc>
                  <a:txBody>
                    <a:bodyPr/>
                    <a:lstStyle/>
                    <a:p>
                      <a:r>
                        <a:rPr lang="en-GB" sz="1100" b="1"/>
                        <a:t>Total Monthly Cost</a:t>
                      </a:r>
                      <a:endParaRPr lang="en-US"/>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dirty="0"/>
                        <a:t>$3431</a:t>
                      </a:r>
                      <a:endParaRPr lang="en-US" dirty="0"/>
                    </a:p>
                  </a:txBody>
                  <a:tcPr anchor="ctr">
                    <a:solidFill>
                      <a:schemeClr val="bg1">
                        <a:lumMod val="95000"/>
                      </a:schemeClr>
                    </a:solidFill>
                  </a:tcPr>
                </a:tc>
                <a:extLst>
                  <a:ext uri="{0D108BD9-81ED-4DB2-BD59-A6C34878D82A}">
                    <a16:rowId xmlns:a16="http://schemas.microsoft.com/office/drawing/2014/main" val="3197750154"/>
                  </a:ext>
                </a:extLst>
              </a:tr>
            </a:tbl>
          </a:graphicData>
        </a:graphic>
      </p:graphicFrame>
    </p:spTree>
    <p:extLst>
      <p:ext uri="{BB962C8B-B14F-4D97-AF65-F5344CB8AC3E}">
        <p14:creationId xmlns:p14="http://schemas.microsoft.com/office/powerpoint/2010/main" val="2654553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98CAC-B35F-357E-7BE4-B37399D885F5}"/>
              </a:ext>
            </a:extLst>
          </p:cNvPr>
          <p:cNvSpPr>
            <a:spLocks noGrp="1"/>
          </p:cNvSpPr>
          <p:nvPr>
            <p:ph type="title"/>
          </p:nvPr>
        </p:nvSpPr>
        <p:spPr/>
        <p:txBody>
          <a:bodyPr/>
          <a:lstStyle/>
          <a:p>
            <a:r>
              <a:rPr lang="en-GB" b="1">
                <a:latin typeface="Garamond"/>
                <a:cs typeface="Times New Roman"/>
              </a:rPr>
              <a:t>Different Strategy Options for Deployment of Deception Technology</a:t>
            </a:r>
            <a:endParaRPr lang="en-US"/>
          </a:p>
        </p:txBody>
      </p:sp>
      <p:graphicFrame>
        <p:nvGraphicFramePr>
          <p:cNvPr id="3" name="Table 2">
            <a:extLst>
              <a:ext uri="{FF2B5EF4-FFF2-40B4-BE49-F238E27FC236}">
                <a16:creationId xmlns:a16="http://schemas.microsoft.com/office/drawing/2014/main" id="{290D5A9F-B2F4-6635-DF1C-1FEFC72DB345}"/>
              </a:ext>
            </a:extLst>
          </p:cNvPr>
          <p:cNvGraphicFramePr>
            <a:graphicFrameLocks noGrp="1"/>
          </p:cNvGraphicFramePr>
          <p:nvPr>
            <p:extLst>
              <p:ext uri="{D42A27DB-BD31-4B8C-83A1-F6EECF244321}">
                <p14:modId xmlns:p14="http://schemas.microsoft.com/office/powerpoint/2010/main" val="3111456764"/>
              </p:ext>
            </p:extLst>
          </p:nvPr>
        </p:nvGraphicFramePr>
        <p:xfrm>
          <a:off x="420914" y="1288863"/>
          <a:ext cx="11524475" cy="5029200"/>
        </p:xfrm>
        <a:graphic>
          <a:graphicData uri="http://schemas.openxmlformats.org/drawingml/2006/table">
            <a:tbl>
              <a:tblPr firstRow="1" bandRow="1"/>
              <a:tblGrid>
                <a:gridCol w="668053">
                  <a:extLst>
                    <a:ext uri="{9D8B030D-6E8A-4147-A177-3AD203B41FA5}">
                      <a16:colId xmlns:a16="http://schemas.microsoft.com/office/drawing/2014/main" val="2015738239"/>
                    </a:ext>
                  </a:extLst>
                </a:gridCol>
                <a:gridCol w="1205346">
                  <a:extLst>
                    <a:ext uri="{9D8B030D-6E8A-4147-A177-3AD203B41FA5}">
                      <a16:colId xmlns:a16="http://schemas.microsoft.com/office/drawing/2014/main" val="988624374"/>
                    </a:ext>
                  </a:extLst>
                </a:gridCol>
                <a:gridCol w="999585">
                  <a:extLst>
                    <a:ext uri="{9D8B030D-6E8A-4147-A177-3AD203B41FA5}">
                      <a16:colId xmlns:a16="http://schemas.microsoft.com/office/drawing/2014/main" val="1398935146"/>
                    </a:ext>
                  </a:extLst>
                </a:gridCol>
                <a:gridCol w="1330521">
                  <a:extLst>
                    <a:ext uri="{9D8B030D-6E8A-4147-A177-3AD203B41FA5}">
                      <a16:colId xmlns:a16="http://schemas.microsoft.com/office/drawing/2014/main" val="2205829486"/>
                    </a:ext>
                  </a:extLst>
                </a:gridCol>
                <a:gridCol w="1593501">
                  <a:extLst>
                    <a:ext uri="{9D8B030D-6E8A-4147-A177-3AD203B41FA5}">
                      <a16:colId xmlns:a16="http://schemas.microsoft.com/office/drawing/2014/main" val="2679646456"/>
                    </a:ext>
                  </a:extLst>
                </a:gridCol>
                <a:gridCol w="1712422">
                  <a:extLst>
                    <a:ext uri="{9D8B030D-6E8A-4147-A177-3AD203B41FA5}">
                      <a16:colId xmlns:a16="http://schemas.microsoft.com/office/drawing/2014/main" val="4116174287"/>
                    </a:ext>
                  </a:extLst>
                </a:gridCol>
                <a:gridCol w="1596043">
                  <a:extLst>
                    <a:ext uri="{9D8B030D-6E8A-4147-A177-3AD203B41FA5}">
                      <a16:colId xmlns:a16="http://schemas.microsoft.com/office/drawing/2014/main" val="2024552719"/>
                    </a:ext>
                  </a:extLst>
                </a:gridCol>
                <a:gridCol w="2419004">
                  <a:extLst>
                    <a:ext uri="{9D8B030D-6E8A-4147-A177-3AD203B41FA5}">
                      <a16:colId xmlns:a16="http://schemas.microsoft.com/office/drawing/2014/main" val="1471077450"/>
                    </a:ext>
                  </a:extLst>
                </a:gridCol>
              </a:tblGrid>
              <a:tr h="325264">
                <a:tc>
                  <a:txBody>
                    <a:bodyPr/>
                    <a:lstStyle/>
                    <a:p>
                      <a:pPr lvl="0" algn="ctr">
                        <a:buNone/>
                      </a:pPr>
                      <a:r>
                        <a:rPr lang="es-ES" sz="900" b="1" noProof="0" dirty="0" err="1">
                          <a:solidFill>
                            <a:schemeClr val="bg1"/>
                          </a:solidFill>
                          <a:latin typeface="+mn-lt"/>
                          <a:cs typeface="Calibri"/>
                        </a:rPr>
                        <a:t>Option</a:t>
                      </a:r>
                      <a:r>
                        <a:rPr lang="es-ES" sz="900" b="1" noProof="0" dirty="0">
                          <a:solidFill>
                            <a:schemeClr val="bg1"/>
                          </a:solidFill>
                          <a:latin typeface="+mn-lt"/>
                          <a:cs typeface="Calibri"/>
                        </a:rPr>
                        <a:t> </a:t>
                      </a:r>
                      <a:r>
                        <a:rPr lang="es-ES" sz="900" b="1" noProof="0" dirty="0" err="1">
                          <a:solidFill>
                            <a:schemeClr val="bg1"/>
                          </a:solidFill>
                          <a:latin typeface="+mn-lt"/>
                          <a:cs typeface="Calibri"/>
                        </a:rPr>
                        <a:t>Number</a:t>
                      </a:r>
                      <a:endParaRPr lang="es-ES" sz="900" b="1" noProof="0" dirty="0">
                        <a:solidFill>
                          <a:schemeClr val="bg1"/>
                        </a:solidFill>
                        <a:latin typeface="+mn-lt"/>
                        <a:cs typeface="Calibri"/>
                      </a:endParaRPr>
                    </a:p>
                  </a:txBody>
                  <a:tcPr anchor="ctr">
                    <a:lnL w="12700">
                      <a:solidFill>
                        <a:sysClr val="window" lastClr="FFFFFF"/>
                      </a:solidFill>
                    </a:lnL>
                    <a:lnR w="12700">
                      <a:solidFill>
                        <a:sysClr val="window" lastClr="FFFFFF"/>
                      </a:solidFill>
                    </a:lnR>
                    <a:lnT w="12700">
                      <a:solidFill>
                        <a:sysClr val="window" lastClr="FFFFFF"/>
                      </a:solidFill>
                    </a:lnT>
                    <a:lnB w="38099">
                      <a:solidFill>
                        <a:sysClr val="window" lastClr="FFFFFF"/>
                      </a:solidFill>
                    </a:lnB>
                    <a:lnTlToBr w="0">
                      <a:noFill/>
                    </a:lnTlToBr>
                    <a:lnBlToTr w="0">
                      <a:noFill/>
                    </a:lnBlToTr>
                    <a:solidFill>
                      <a:schemeClr val="accent1"/>
                    </a:solidFill>
                  </a:tcPr>
                </a:tc>
                <a:tc>
                  <a:txBody>
                    <a:bodyPr/>
                    <a:lstStyle/>
                    <a:p>
                      <a:pPr lvl="0" algn="ctr">
                        <a:buNone/>
                      </a:pPr>
                      <a:r>
                        <a:rPr lang="es-ES" sz="900" b="1" noProof="0" err="1">
                          <a:solidFill>
                            <a:schemeClr val="bg1"/>
                          </a:solidFill>
                          <a:latin typeface="+mn-lt"/>
                          <a:cs typeface="Calibri"/>
                        </a:rPr>
                        <a:t>Strategy</a:t>
                      </a:r>
                      <a:endParaRPr lang="en-GB" sz="900" b="1" noProof="0">
                        <a:solidFill>
                          <a:schemeClr val="bg1"/>
                        </a:solidFill>
                        <a:latin typeface="+mn-lt"/>
                        <a:cs typeface="Calibri"/>
                      </a:endParaRPr>
                    </a:p>
                  </a:txBody>
                  <a:tcPr anchor="ctr">
                    <a:lnL w="12700">
                      <a:solidFill>
                        <a:sysClr val="window" lastClr="FFFFFF"/>
                      </a:solidFill>
                    </a:lnL>
                    <a:lnR w="12700">
                      <a:solidFill>
                        <a:sysClr val="window" lastClr="FFFFFF"/>
                      </a:solidFill>
                    </a:lnR>
                    <a:lnT w="12700">
                      <a:solidFill>
                        <a:sysClr val="window" lastClr="FFFFFF"/>
                      </a:solidFill>
                    </a:lnT>
                    <a:lnB w="38099">
                      <a:solidFill>
                        <a:sysClr val="window" lastClr="FFFFFF"/>
                      </a:solidFill>
                    </a:lnB>
                    <a:lnTlToBr w="0">
                      <a:noFill/>
                    </a:lnTlToBr>
                    <a:lnBlToTr w="0">
                      <a:noFill/>
                    </a:lnBlToTr>
                    <a:solidFill>
                      <a:schemeClr val="accent1"/>
                    </a:solidFill>
                  </a:tcPr>
                </a:tc>
                <a:tc>
                  <a:txBody>
                    <a:bodyPr/>
                    <a:lstStyle/>
                    <a:p>
                      <a:pPr lvl="0" algn="ctr" defTabSz="1219170">
                        <a:buNone/>
                        <a:tabLst/>
                        <a:defRPr/>
                      </a:pPr>
                      <a:r>
                        <a:rPr lang="es-ES" sz="900" b="1" noProof="0" err="1">
                          <a:solidFill>
                            <a:schemeClr val="bg1"/>
                          </a:solidFill>
                          <a:latin typeface="+mn-lt"/>
                          <a:cs typeface="Calibri"/>
                        </a:rPr>
                        <a:t>Complexity</a:t>
                      </a:r>
                      <a:endParaRPr lang="en-GB" sz="900" b="1" noProof="0">
                        <a:solidFill>
                          <a:schemeClr val="bg1"/>
                        </a:solidFill>
                        <a:latin typeface="+mn-lt"/>
                        <a:cs typeface="Calibri"/>
                      </a:endParaRP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n-GB" sz="900" b="1" noProof="0">
                          <a:solidFill>
                            <a:schemeClr val="bg1"/>
                          </a:solidFill>
                          <a:latin typeface="+mn-lt"/>
                          <a:cs typeface="Calibri"/>
                        </a:rPr>
                        <a:t>Pre-Requisites</a:t>
                      </a: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lnSpc>
                          <a:spcPct val="100000"/>
                        </a:lnSpc>
                        <a:spcBef>
                          <a:spcPts val="0"/>
                        </a:spcBef>
                        <a:spcAft>
                          <a:spcPts val="0"/>
                        </a:spcAft>
                        <a:buNone/>
                      </a:pPr>
                      <a:r>
                        <a:rPr lang="en-GB" sz="900" b="1" i="0" u="none" strike="noStrike" noProof="0">
                          <a:solidFill>
                            <a:schemeClr val="bg1"/>
                          </a:solidFill>
                          <a:latin typeface="Arial"/>
                        </a:rPr>
                        <a:t>Required Skills</a:t>
                      </a:r>
                      <a:endParaRPr lang="es-ES" sz="900" b="0" i="0" u="none" strike="noStrike" noProof="0">
                        <a:solidFill>
                          <a:srgbClr val="636467"/>
                        </a:solidFill>
                        <a:latin typeface="Arial"/>
                      </a:endParaRPr>
                    </a:p>
                    <a:p>
                      <a:pPr lvl="0" algn="ctr">
                        <a:buNone/>
                      </a:pPr>
                      <a:endParaRPr lang="es-ES" sz="900" b="1" noProof="0">
                        <a:solidFill>
                          <a:schemeClr val="bg1"/>
                        </a:solidFill>
                        <a:latin typeface="+mn-lt"/>
                        <a:cs typeface="Calibri"/>
                      </a:endParaRPr>
                    </a:p>
                  </a:txBody>
                  <a:tcPr anchor="ctr">
                    <a:lnL w="12700">
                      <a:solidFill>
                        <a:sysClr val="window" lastClr="FFFFFF"/>
                      </a:solidFill>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s-ES" sz="900" b="1" noProof="0" dirty="0" err="1">
                          <a:solidFill>
                            <a:schemeClr val="bg1"/>
                          </a:solidFill>
                          <a:latin typeface="+mn-lt"/>
                          <a:cs typeface="Calibri"/>
                        </a:rPr>
                        <a:t>Required</a:t>
                      </a:r>
                      <a:r>
                        <a:rPr lang="es-ES" sz="900" b="1" noProof="0" dirty="0">
                          <a:solidFill>
                            <a:schemeClr val="bg1"/>
                          </a:solidFill>
                          <a:latin typeface="+mn-lt"/>
                          <a:cs typeface="Calibri"/>
                        </a:rPr>
                        <a:t> </a:t>
                      </a:r>
                      <a:r>
                        <a:rPr lang="es-ES" sz="900" b="1" noProof="0" dirty="0" err="1">
                          <a:solidFill>
                            <a:schemeClr val="bg1"/>
                          </a:solidFill>
                          <a:latin typeface="+mn-lt"/>
                          <a:cs typeface="Calibri"/>
                        </a:rPr>
                        <a:t>Resources</a:t>
                      </a:r>
                      <a:endParaRPr lang="es-ES" sz="900" b="1" noProof="0" dirty="0">
                        <a:solidFill>
                          <a:schemeClr val="bg1"/>
                        </a:solidFill>
                        <a:latin typeface="+mn-lt"/>
                        <a:cs typeface="Calibri"/>
                      </a:endParaRP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r>
                        <a:rPr lang="es-ES" sz="900" b="1" noProof="0" dirty="0" err="1">
                          <a:solidFill>
                            <a:schemeClr val="bg1"/>
                          </a:solidFill>
                          <a:latin typeface="+mn-lt"/>
                          <a:cs typeface="Calibri"/>
                        </a:rPr>
                        <a:t>Cost</a:t>
                      </a:r>
                      <a:r>
                        <a:rPr lang="es-ES" sz="900" b="1" noProof="0" dirty="0">
                          <a:solidFill>
                            <a:schemeClr val="bg1"/>
                          </a:solidFill>
                          <a:latin typeface="+mn-lt"/>
                          <a:cs typeface="Calibri"/>
                        </a:rPr>
                        <a:t> </a:t>
                      </a:r>
                      <a:r>
                        <a:rPr lang="es-ES" sz="900" b="1" noProof="0" dirty="0" err="1">
                          <a:solidFill>
                            <a:schemeClr val="bg1"/>
                          </a:solidFill>
                          <a:latin typeface="+mn-lt"/>
                          <a:cs typeface="Calibri"/>
                        </a:rPr>
                        <a:t>Estimate</a:t>
                      </a:r>
                      <a:endParaRPr lang="en-GB" sz="900" dirty="0"/>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12700" cap="flat" cmpd="sng" algn="ctr">
                      <a:solidFill>
                        <a:schemeClr val="bg1"/>
                      </a:solidFill>
                      <a:prstDash val="solid"/>
                      <a:round/>
                      <a:headEnd type="none" w="med" len="med"/>
                      <a:tailEnd type="none" w="med" len="med"/>
                    </a:lnB>
                    <a:lnTlToBr w="0">
                      <a:noFill/>
                    </a:lnTlToBr>
                    <a:lnBlToTr w="0">
                      <a:noFill/>
                    </a:lnBlToTr>
                    <a:solidFill>
                      <a:schemeClr val="accent1"/>
                    </a:solidFill>
                  </a:tcPr>
                </a:tc>
                <a:tc>
                  <a:txBody>
                    <a:bodyPr/>
                    <a:lstStyle/>
                    <a:p>
                      <a:pPr lvl="0" algn="ctr">
                        <a:buNone/>
                      </a:pPr>
                      <a:r>
                        <a:rPr lang="es-ES" sz="900" b="1" noProof="0" dirty="0">
                          <a:solidFill>
                            <a:schemeClr val="bg1"/>
                          </a:solidFill>
                          <a:latin typeface="+mn-lt"/>
                          <a:cs typeface="Calibri"/>
                        </a:rPr>
                        <a:t>Pros and </a:t>
                      </a:r>
                      <a:r>
                        <a:rPr lang="es-ES" sz="900" b="1" noProof="0" dirty="0" err="1">
                          <a:solidFill>
                            <a:schemeClr val="bg1"/>
                          </a:solidFill>
                          <a:latin typeface="+mn-lt"/>
                          <a:cs typeface="Calibri"/>
                        </a:rPr>
                        <a:t>Cons</a:t>
                      </a:r>
                      <a:endParaRPr lang="en-GB" sz="900" b="1" noProof="0" dirty="0">
                        <a:solidFill>
                          <a:schemeClr val="bg1"/>
                        </a:solidFill>
                        <a:latin typeface="+mn-lt"/>
                        <a:cs typeface="Calibri"/>
                      </a:endParaRP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a:solidFill>
                        <a:sysClr val="window" lastClr="FFFFFF"/>
                      </a:solidFill>
                    </a:lnT>
                    <a:lnB w="38099" cap="flat" cmpd="sng" algn="ctr">
                      <a:solidFill>
                        <a:sysClr val="window" lastClr="FFFFFF"/>
                      </a:solidFill>
                      <a:prstDash val="solid"/>
                      <a:round/>
                      <a:headEnd type="none" w="med" len="med"/>
                      <a:tailEnd type="none" w="med" len="med"/>
                    </a:lnB>
                    <a:lnTlToBr w="0">
                      <a:noFill/>
                    </a:lnTlToBr>
                    <a:lnBlToTr w="0">
                      <a:noFill/>
                    </a:lnBlToTr>
                    <a:solidFill>
                      <a:schemeClr val="accent1"/>
                    </a:solidFill>
                  </a:tcPr>
                </a:tc>
                <a:extLst>
                  <a:ext uri="{0D108BD9-81ED-4DB2-BD59-A6C34878D82A}">
                    <a16:rowId xmlns:a16="http://schemas.microsoft.com/office/drawing/2014/main" val="10000"/>
                  </a:ext>
                </a:extLst>
              </a:tr>
              <a:tr h="573647">
                <a:tc>
                  <a:txBody>
                    <a:bodyPr/>
                    <a:lstStyle/>
                    <a:p>
                      <a:pPr marL="0" lvl="0" indent="0" algn="l">
                        <a:lnSpc>
                          <a:spcPct val="100000"/>
                        </a:lnSpc>
                        <a:spcBef>
                          <a:spcPts val="0"/>
                        </a:spcBef>
                        <a:spcAft>
                          <a:spcPts val="0"/>
                        </a:spcAft>
                        <a:buNone/>
                      </a:pPr>
                      <a:r>
                        <a:rPr lang="en-GB" sz="900" b="1" dirty="0"/>
                        <a:t>Option 1</a:t>
                      </a: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a:solidFill>
                        <a:sysClr val="window" lastClr="FFFFFF"/>
                      </a:solidFill>
                    </a:lnB>
                    <a:lnTlToBr w="0">
                      <a:noFill/>
                    </a:lnTlToBr>
                    <a:lnBlToTr w="0">
                      <a:noFill/>
                    </a:lnBlToTr>
                    <a:solidFill>
                      <a:schemeClr val="bg1">
                        <a:lumMod val="95000"/>
                      </a:schemeClr>
                    </a:solidFill>
                  </a:tcPr>
                </a:tc>
                <a:tc>
                  <a:txBody>
                    <a:bodyPr/>
                    <a:lstStyle/>
                    <a:p>
                      <a:pPr marL="0" lvl="0" indent="0" algn="l">
                        <a:lnSpc>
                          <a:spcPct val="100000"/>
                        </a:lnSpc>
                        <a:spcBef>
                          <a:spcPts val="0"/>
                        </a:spcBef>
                        <a:spcAft>
                          <a:spcPts val="0"/>
                        </a:spcAft>
                        <a:buFont typeface="Arial"/>
                        <a:buNone/>
                      </a:pPr>
                      <a:r>
                        <a:rPr lang="en-GB" sz="900" b="1"/>
                        <a:t>Do not implement any deception solution</a:t>
                      </a:r>
                    </a:p>
                  </a:txBody>
                  <a:tcPr anchor="ctr">
                    <a:lnL w="12700" cap="flat" cmpd="sng" algn="ctr">
                      <a:solidFill>
                        <a:sysClr val="window" lastClr="FFFFFF"/>
                      </a:solidFill>
                      <a:prstDash val="solid"/>
                      <a:round/>
                      <a:headEnd type="none" w="med" len="med"/>
                      <a:tailEnd type="none" w="med" len="med"/>
                    </a:lnL>
                    <a:lnR w="12700" cap="flat" cmpd="sng" algn="ctr">
                      <a:solidFill>
                        <a:schemeClr val="bg1"/>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gridSpan="5">
                  <a:txBody>
                    <a:bodyPr/>
                    <a:lstStyle/>
                    <a:p>
                      <a:pPr marL="0" marR="0" lvl="0" indent="0" algn="ctr"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s-ES" sz="900" b="0" i="0" u="none" strike="noStrike" kern="1200" noProof="0" dirty="0" err="1">
                          <a:solidFill>
                            <a:schemeClr val="dk1"/>
                          </a:solidFill>
                          <a:effectLst/>
                          <a:latin typeface="+mn-lt"/>
                          <a:ea typeface="+mn-ea"/>
                          <a:cs typeface="+mn-cs"/>
                        </a:rPr>
                        <a:t>None</a:t>
                      </a:r>
                      <a:endParaRPr lang="es-ES" sz="900" b="0" i="0" u="none" strike="noStrike" kern="1200" noProof="0" dirty="0">
                        <a:solidFill>
                          <a:schemeClr val="dk1"/>
                        </a:solidFill>
                        <a:effectLst/>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hMerge="1">
                  <a:txBody>
                    <a:bodyPr/>
                    <a:lstStyle/>
                    <a:p>
                      <a:endParaRPr lang="en-US"/>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hMerge="1">
                  <a:txBody>
                    <a:bodyPr/>
                    <a:lstStyle/>
                    <a:p>
                      <a:endParaRPr lang="en-GB"/>
                    </a:p>
                  </a:txBody>
                  <a:tcPr/>
                </a:tc>
                <a:tc hMerge="1">
                  <a:txBody>
                    <a:bodyPr/>
                    <a:lstStyle/>
                    <a:p>
                      <a:endParaRPr lang="en-GB"/>
                    </a:p>
                  </a:txBody>
                  <a:tcPr>
                    <a:lnL w="12700" cap="flat" cmpd="sng" algn="ctr">
                      <a:solidFill>
                        <a:sysClr val="window" lastClr="FFFFFF"/>
                      </a:solidFill>
                      <a:prstDash val="solid"/>
                      <a:round/>
                      <a:headEnd type="none" w="med" len="med"/>
                      <a:tailEnd type="none" w="med" len="med"/>
                    </a:lnL>
                    <a:lnT w="38099" cap="flat" cmpd="sng" algn="ctr">
                      <a:solidFill>
                        <a:sysClr val="window" lastClr="FFFFFF"/>
                      </a:solidFill>
                      <a:prstDash val="solid"/>
                      <a:round/>
                      <a:headEnd type="none" w="med" len="med"/>
                      <a:tailEnd type="none" w="med" len="med"/>
                    </a:lnT>
                  </a:tcPr>
                </a:tc>
                <a:tc hMerge="1">
                  <a:txBody>
                    <a:bodyPr/>
                    <a:lstStyle/>
                    <a:p>
                      <a:endParaRPr lang="en-GB"/>
                    </a:p>
                  </a:txBody>
                  <a:tcPr/>
                </a:tc>
                <a:tc>
                  <a:txBody>
                    <a:bodyPr/>
                    <a:lstStyle/>
                    <a:p>
                      <a:pPr marL="0" lvl="0" indent="0" algn="l" rtl="0" eaLnBrk="1" latinLnBrk="0" hangingPunct="1">
                        <a:buNone/>
                      </a:pPr>
                      <a:r>
                        <a:rPr lang="en-GB" sz="900" b="1" i="0" u="none" strike="noStrike" kern="1200" noProof="0" dirty="0">
                          <a:solidFill>
                            <a:schemeClr val="dk1"/>
                          </a:solidFill>
                          <a:effectLst/>
                          <a:latin typeface="+mn-lt"/>
                        </a:rPr>
                        <a:t>Pros: </a:t>
                      </a:r>
                      <a:r>
                        <a:rPr lang="en-GB" sz="900" b="0" i="0" u="none" strike="noStrike" kern="1200" noProof="0" dirty="0">
                          <a:solidFill>
                            <a:schemeClr val="dk1"/>
                          </a:solidFill>
                          <a:effectLst/>
                          <a:latin typeface="+mn-lt"/>
                        </a:rPr>
                        <a:t>No investment or resourcing needed, as it relies on existing security measures and compensating controls.</a:t>
                      </a:r>
                    </a:p>
                    <a:p>
                      <a:pPr marL="0" lvl="0" indent="0" algn="l">
                        <a:buNone/>
                      </a:pPr>
                      <a:r>
                        <a:rPr lang="en-GB" sz="900" b="1" i="0" u="none" strike="noStrike" kern="1200" noProof="0" dirty="0">
                          <a:solidFill>
                            <a:schemeClr val="dk1"/>
                          </a:solidFill>
                          <a:effectLst/>
                          <a:latin typeface="+mn-lt"/>
                        </a:rPr>
                        <a:t>Cons: </a:t>
                      </a:r>
                      <a:r>
                        <a:rPr lang="en-GB" sz="900" b="0" i="0" u="none" strike="noStrike" kern="1200" noProof="0" dirty="0">
                          <a:solidFill>
                            <a:schemeClr val="dk1"/>
                          </a:solidFill>
                          <a:effectLst/>
                          <a:latin typeface="+mn-lt"/>
                        </a:rPr>
                        <a:t>This approach is not in alignment with complete defence in depth.</a:t>
                      </a:r>
                    </a:p>
                  </a:txBody>
                  <a:tcPr anchor="ctr">
                    <a:lnL w="12700" cap="flat" cmpd="sng" algn="ctr">
                      <a:solidFill>
                        <a:schemeClr val="bg1"/>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0001"/>
                  </a:ext>
                </a:extLst>
              </a:tr>
              <a:tr h="1277399">
                <a:tc>
                  <a:txBody>
                    <a:bodyPr/>
                    <a:lstStyle/>
                    <a:p>
                      <a:pPr marL="0" lvl="0" indent="0" algn="l">
                        <a:lnSpc>
                          <a:spcPct val="100000"/>
                        </a:lnSpc>
                        <a:spcBef>
                          <a:spcPts val="0"/>
                        </a:spcBef>
                        <a:spcAft>
                          <a:spcPts val="0"/>
                        </a:spcAft>
                        <a:buNone/>
                      </a:pPr>
                      <a:r>
                        <a:rPr lang="en-GB" sz="900" b="1" i="0" u="none" strike="noStrike" kern="1200" cap="none" spc="0" normalizeH="0" baseline="0" noProof="0">
                          <a:ln>
                            <a:noFill/>
                          </a:ln>
                          <a:solidFill>
                            <a:srgbClr val="636467"/>
                          </a:solidFill>
                          <a:effectLst/>
                          <a:uLnTx/>
                          <a:uFillTx/>
                          <a:latin typeface="+mn-lt"/>
                          <a:cs typeface="+mn-cs"/>
                        </a:rPr>
                        <a:t>Option 2</a:t>
                      </a:r>
                      <a:endParaRPr kumimoji="0" lang="en-GB" sz="900" b="1" i="0" u="none" strike="noStrike" kern="1200" cap="none" spc="0" normalizeH="0" baseline="0" noProof="0">
                        <a:ln>
                          <a:noFill/>
                        </a:ln>
                        <a:solidFill>
                          <a:srgbClr val="636467"/>
                        </a:solidFill>
                        <a:effectLst/>
                        <a:uLnTx/>
                        <a:uFillTx/>
                        <a:latin typeface="+mn-lt"/>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 typeface="Arial"/>
                        <a:buNone/>
                        <a:tabLst/>
                        <a:defRPr/>
                      </a:pPr>
                      <a:r>
                        <a:rPr kumimoji="0" lang="en-GB" sz="900" b="1" i="0" u="none" strike="noStrike" kern="1200" cap="none" spc="0" normalizeH="0" baseline="0" noProof="0">
                          <a:ln>
                            <a:noFill/>
                          </a:ln>
                          <a:solidFill>
                            <a:srgbClr val="636467"/>
                          </a:solidFill>
                          <a:effectLst/>
                          <a:uLnTx/>
                          <a:uFillTx/>
                          <a:latin typeface="Arial"/>
                          <a:cs typeface="Arial"/>
                        </a:rPr>
                        <a:t>Implement only Microsoft Defender for </a:t>
                      </a:r>
                      <a:r>
                        <a:rPr kumimoji="0" lang="en-GB" sz="900" b="1" i="0" u="none" strike="noStrike" kern="1200" cap="none" spc="0" normalizeH="0" baseline="0" noProof="0">
                          <a:ln>
                            <a:noFill/>
                          </a:ln>
                          <a:solidFill>
                            <a:srgbClr val="636467"/>
                          </a:solidFill>
                          <a:effectLst/>
                          <a:uLnTx/>
                          <a:uFillTx/>
                          <a:latin typeface="+mn-lt"/>
                          <a:cs typeface="+mn-cs"/>
                        </a:rPr>
                        <a:t>Endpoint (XDR built-in deception capability)</a:t>
                      </a: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38100"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900" b="0" i="0" u="none" strike="noStrike" kern="1200" noProof="0" dirty="0">
                          <a:solidFill>
                            <a:schemeClr val="dk1"/>
                          </a:solidFill>
                          <a:effectLst/>
                          <a:latin typeface="+mn-lt"/>
                          <a:ea typeface="+mn-ea"/>
                          <a:cs typeface="+mn-cs"/>
                        </a:rPr>
                        <a:t>Low</a:t>
                      </a:r>
                      <a:endParaRPr lang="en-GB" sz="900" b="0" i="0" u="none" strike="noStrike" kern="1200" noProof="0" dirty="0">
                        <a:solidFill>
                          <a:schemeClr val="dk1"/>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a:txBody>
                    <a:bodyPr/>
                    <a:lstStyle/>
                    <a:p>
                      <a:pPr marL="171450" lvl="0" indent="-171450" algn="l">
                        <a:lnSpc>
                          <a:spcPct val="100000"/>
                        </a:lnSpc>
                        <a:spcBef>
                          <a:spcPts val="0"/>
                        </a:spcBef>
                        <a:spcAft>
                          <a:spcPts val="0"/>
                        </a:spcAft>
                        <a:buFont typeface="Arial"/>
                        <a:buChar char="•"/>
                      </a:pPr>
                      <a:r>
                        <a:rPr lang="en-GB" sz="900" b="0" i="0" u="none" strike="noStrike" kern="1200" noProof="0">
                          <a:solidFill>
                            <a:schemeClr val="dk1"/>
                          </a:solidFill>
                          <a:effectLst/>
                          <a:latin typeface="+mn-lt"/>
                        </a:rPr>
                        <a:t>Current Microsoft Defender for Endpoint infrastructure.</a:t>
                      </a:r>
                      <a:endParaRPr lang="en-GB" sz="900" b="0" i="0" u="none" strike="noStrike" kern="1200" noProof="0">
                        <a:solidFill>
                          <a:schemeClr val="dk1"/>
                        </a:solidFill>
                        <a:effectLst/>
                        <a:latin typeface="Arial"/>
                      </a:endParaRPr>
                    </a:p>
                  </a:txBody>
                  <a:tcPr anchor="ctr">
                    <a:lnL w="12700">
                      <a:solidFill>
                        <a:sysClr val="window" lastClr="FFFFFF"/>
                      </a:solidFill>
                    </a:lnL>
                    <a:lnR w="12700">
                      <a:solidFill>
                        <a:sysClr val="window" lastClr="FFFFFF"/>
                      </a:solidFill>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900" b="0" i="0" u="none" strike="noStrike" kern="1200" noProof="0" dirty="0">
                          <a:solidFill>
                            <a:schemeClr val="dk1"/>
                          </a:solidFill>
                          <a:effectLst/>
                          <a:latin typeface="Arial"/>
                        </a:rPr>
                        <a:t>Existing knowledge in Microsoft Defender and system administration.</a:t>
                      </a:r>
                      <a:endParaRPr lang="en-GB" sz="900" b="0" i="0" u="none" strike="noStrike" kern="1200" noProof="0" dirty="0">
                        <a:solidFill>
                          <a:schemeClr val="dk1"/>
                        </a:solidFill>
                        <a:effectLst/>
                        <a:latin typeface="+mn-lt"/>
                      </a:endParaRPr>
                    </a:p>
                  </a:txBody>
                  <a:tcPr anchor="ctr">
                    <a:lnL w="12700">
                      <a:solidFill>
                        <a:sysClr val="window" lastClr="FFFFFF"/>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a:solidFill>
                        <a:sysClr val="window" lastClr="FFFFFF"/>
                      </a:solidFill>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900" b="0" i="0" u="none" strike="noStrike" kern="1200" noProof="0" dirty="0">
                          <a:solidFill>
                            <a:schemeClr val="dk1"/>
                          </a:solidFill>
                          <a:effectLst/>
                          <a:latin typeface="+mn-lt"/>
                        </a:rPr>
                        <a:t>1 inhouse resource from security team (Up to</a:t>
                      </a:r>
                      <a:r>
                        <a:rPr lang="en-GB" sz="900" b="0" i="0" u="none" strike="noStrike" kern="1200" noProof="0" dirty="0">
                          <a:solidFill>
                            <a:schemeClr val="dk1"/>
                          </a:solidFill>
                          <a:effectLst/>
                          <a:latin typeface="Arial"/>
                        </a:rPr>
                        <a:t> </a:t>
                      </a:r>
                      <a:r>
                        <a:rPr lang="en-GB" sz="900" b="0" i="0" u="none" strike="noStrike" kern="1200" noProof="0" dirty="0" err="1">
                          <a:solidFill>
                            <a:schemeClr val="dk1"/>
                          </a:solidFill>
                          <a:effectLst/>
                          <a:latin typeface="Arial"/>
                        </a:rPr>
                        <a:t>to</a:t>
                      </a:r>
                      <a:r>
                        <a:rPr lang="en-GB" sz="900" b="0" i="0" u="none" strike="noStrike" kern="1200" noProof="0" dirty="0">
                          <a:solidFill>
                            <a:schemeClr val="dk1"/>
                          </a:solidFill>
                          <a:effectLst/>
                          <a:latin typeface="Arial"/>
                        </a:rPr>
                        <a:t> 2 weeks from initial POC)</a:t>
                      </a:r>
                      <a:endParaRPr lang="en-GB" sz="900" b="0" i="0" u="none" strike="noStrike" kern="1200" noProof="0" dirty="0">
                        <a:solidFill>
                          <a:schemeClr val="dk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171450" lvl="0" indent="-171450" algn="l">
                        <a:lnSpc>
                          <a:spcPct val="100000"/>
                        </a:lnSpc>
                        <a:spcBef>
                          <a:spcPts val="0"/>
                        </a:spcBef>
                        <a:spcAft>
                          <a:spcPts val="0"/>
                        </a:spcAft>
                        <a:buFont typeface="Arial"/>
                        <a:buChar char="•"/>
                      </a:pPr>
                      <a:r>
                        <a:rPr lang="en-GB" sz="900" b="0" i="0" u="none" strike="noStrike" kern="1200" noProof="0">
                          <a:solidFill>
                            <a:schemeClr val="dk1"/>
                          </a:solidFill>
                          <a:effectLst/>
                          <a:latin typeface="+mn-lt"/>
                          <a:ea typeface="+mn-ea"/>
                          <a:cs typeface="+mn-cs"/>
                        </a:rPr>
                        <a:t>Free: Defender is already in use. Feature is available using our existing licence. </a:t>
                      </a:r>
                      <a:endParaRPr lang="en-GB" sz="900" b="0" i="0" u="none" strike="noStrike" kern="1200" noProof="0" dirty="0">
                        <a:solidFill>
                          <a:schemeClr val="dk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a:txBody>
                    <a:bodyPr/>
                    <a:lstStyle/>
                    <a:p>
                      <a:pPr marL="0" lvl="0" indent="0" algn="l">
                        <a:buNone/>
                      </a:pPr>
                      <a:r>
                        <a:rPr lang="en-GB" sz="900" b="1" i="0" u="none" strike="noStrike" kern="1200" noProof="0" dirty="0">
                          <a:solidFill>
                            <a:schemeClr val="dk1"/>
                          </a:solidFill>
                          <a:effectLst/>
                          <a:latin typeface="+mn-lt"/>
                          <a:ea typeface="+mn-ea"/>
                          <a:cs typeface="+mn-cs"/>
                        </a:rPr>
                        <a:t>Pros: </a:t>
                      </a:r>
                      <a:r>
                        <a:rPr lang="en-GB" sz="900" b="0" i="0" u="none" strike="noStrike" kern="1200" noProof="0" dirty="0">
                          <a:solidFill>
                            <a:schemeClr val="dk1"/>
                          </a:solidFill>
                          <a:effectLst/>
                          <a:latin typeface="+mn-lt"/>
                          <a:ea typeface="+mn-ea"/>
                          <a:cs typeface="+mn-cs"/>
                        </a:rPr>
                        <a:t>Leverages defender's  existing capabilities. There will be minimal disruption in the current infrastructure. It will enable quicker implementation with existing skills and no additional integration will be needed with SIEM/XDR tools.</a:t>
                      </a:r>
                    </a:p>
                    <a:p>
                      <a:pPr marL="0" lvl="0" indent="0" algn="l">
                        <a:buNone/>
                      </a:pPr>
                      <a:r>
                        <a:rPr lang="en-GB" sz="900" b="0" i="0" u="none" strike="sngStrike" kern="1200" noProof="0" dirty="0">
                          <a:solidFill>
                            <a:schemeClr val="dk1"/>
                          </a:solidFill>
                          <a:effectLst/>
                          <a:latin typeface="Arial"/>
                        </a:rPr>
                        <a:t> Should</a:t>
                      </a:r>
                    </a:p>
                    <a:p>
                      <a:pPr marL="0" lvl="0" indent="0" algn="l">
                        <a:buNone/>
                      </a:pPr>
                      <a:r>
                        <a:rPr lang="en-GB" sz="900" b="1" i="0" u="none" strike="noStrike" kern="1200" noProof="0" dirty="0">
                          <a:solidFill>
                            <a:schemeClr val="dk1"/>
                          </a:solidFill>
                          <a:effectLst/>
                          <a:latin typeface="Arial"/>
                        </a:rPr>
                        <a:t>Cons: </a:t>
                      </a:r>
                      <a:r>
                        <a:rPr lang="en-GB" sz="900" b="0" i="0" u="none" strike="noStrike" kern="1200" noProof="0" dirty="0">
                          <a:solidFill>
                            <a:schemeClr val="dk1"/>
                          </a:solidFill>
                          <a:effectLst/>
                          <a:latin typeface="Arial"/>
                        </a:rPr>
                        <a:t>It</a:t>
                      </a:r>
                      <a:r>
                        <a:rPr lang="en-GB" sz="900" b="1" i="0" u="none" strike="noStrike" kern="1200" noProof="0" dirty="0">
                          <a:solidFill>
                            <a:schemeClr val="dk1"/>
                          </a:solidFill>
                          <a:effectLst/>
                          <a:latin typeface="Arial"/>
                        </a:rPr>
                        <a:t> o</a:t>
                      </a:r>
                      <a:r>
                        <a:rPr lang="en-GB" sz="900" b="0" i="0" u="none" strike="noStrike" kern="1200" noProof="0" dirty="0">
                          <a:solidFill>
                            <a:schemeClr val="dk1"/>
                          </a:solidFill>
                          <a:effectLst/>
                          <a:latin typeface="Arial"/>
                        </a:rPr>
                        <a:t>nly covers windows endpoints as a use case. There are limited use cases which are supported by defender as compared to commercial solutions. </a:t>
                      </a:r>
                    </a:p>
                  </a:txBody>
                  <a:tcPr anchor="ctr">
                    <a:lnL w="12700" cap="flat" cmpd="sng" algn="ctr">
                      <a:solidFill>
                        <a:sysClr val="window" lastClr="FFFFFF"/>
                      </a:solidFill>
                      <a:prstDash val="solid"/>
                      <a:round/>
                      <a:headEnd type="none" w="med" len="med"/>
                      <a:tailEnd type="none" w="med" len="med"/>
                    </a:lnL>
                    <a:lnR w="12700">
                      <a:solidFill>
                        <a:sysClr val="window" lastClr="FFFFFF"/>
                      </a:solidFill>
                    </a:lnR>
                    <a:lnT w="38100"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extLst>
                  <a:ext uri="{0D108BD9-81ED-4DB2-BD59-A6C34878D82A}">
                    <a16:rowId xmlns:a16="http://schemas.microsoft.com/office/drawing/2014/main" val="936334182"/>
                  </a:ext>
                </a:extLst>
              </a:tr>
              <a:tr h="283866">
                <a:tc rowSpan="3">
                  <a:txBody>
                    <a:bodyPr/>
                    <a:lstStyle/>
                    <a:p>
                      <a:pPr marL="0" lvl="0" indent="0" algn="l">
                        <a:lnSpc>
                          <a:spcPct val="100000"/>
                        </a:lnSpc>
                        <a:spcBef>
                          <a:spcPts val="0"/>
                        </a:spcBef>
                        <a:spcAft>
                          <a:spcPts val="0"/>
                        </a:spcAft>
                        <a:buNone/>
                      </a:pPr>
                      <a:r>
                        <a:rPr lang="en-GB" sz="900" b="1" i="0" u="none" strike="noStrike" kern="1200" cap="none" spc="0" normalizeH="0" baseline="0" noProof="0">
                          <a:ln>
                            <a:noFill/>
                          </a:ln>
                          <a:solidFill>
                            <a:srgbClr val="636467"/>
                          </a:solidFill>
                          <a:effectLst/>
                          <a:uLnTx/>
                          <a:uFillTx/>
                          <a:latin typeface="Arial"/>
                          <a:cs typeface="Arial"/>
                        </a:rPr>
                        <a:t>Option 3</a:t>
                      </a: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rowSpan="3">
                  <a:txBody>
                    <a:bodyPr/>
                    <a:lstStyle/>
                    <a:p>
                      <a:pPr marL="0" marR="0" lvl="0" indent="0" algn="l">
                        <a:lnSpc>
                          <a:spcPct val="100000"/>
                        </a:lnSpc>
                        <a:spcBef>
                          <a:spcPts val="0"/>
                        </a:spcBef>
                        <a:spcAft>
                          <a:spcPts val="0"/>
                        </a:spcAft>
                        <a:buNone/>
                      </a:pPr>
                      <a:r>
                        <a:rPr lang="es-ES" sz="900" b="1" i="0" u="none" strike="noStrike" kern="1200" cap="none" spc="0" normalizeH="0" baseline="0" noProof="0" dirty="0" err="1">
                          <a:ln>
                            <a:noFill/>
                          </a:ln>
                          <a:solidFill>
                            <a:srgbClr val="636467"/>
                          </a:solidFill>
                          <a:effectLst/>
                          <a:uLnTx/>
                          <a:uFillTx/>
                          <a:latin typeface="Arial"/>
                        </a:rPr>
                        <a:t>Conduct</a:t>
                      </a:r>
                      <a:r>
                        <a:rPr lang="es-ES" sz="900" b="1" i="0" u="none" strike="noStrike" kern="1200" cap="none" spc="0" normalizeH="0" baseline="0" noProof="0" dirty="0">
                          <a:ln>
                            <a:noFill/>
                          </a:ln>
                          <a:solidFill>
                            <a:srgbClr val="636467"/>
                          </a:solidFill>
                          <a:effectLst/>
                          <a:uLnTx/>
                          <a:uFillTx/>
                          <a:latin typeface="Arial"/>
                        </a:rPr>
                        <a:t> a PoC (</a:t>
                      </a:r>
                      <a:r>
                        <a:rPr lang="es-ES" sz="900" b="1" i="0" u="none" strike="noStrike" kern="1200" cap="none" spc="0" normalizeH="0" baseline="0" noProof="0" dirty="0" err="1">
                          <a:ln>
                            <a:noFill/>
                          </a:ln>
                          <a:solidFill>
                            <a:srgbClr val="636467"/>
                          </a:solidFill>
                          <a:effectLst/>
                          <a:uLnTx/>
                          <a:uFillTx/>
                          <a:latin typeface="Arial"/>
                        </a:rPr>
                        <a:t>with</a:t>
                      </a:r>
                      <a:r>
                        <a:rPr lang="es-ES" sz="900" b="1" i="0" u="none" strike="noStrike" kern="1200" cap="none" spc="0" normalizeH="0" baseline="0" noProof="0" dirty="0">
                          <a:ln>
                            <a:noFill/>
                          </a:ln>
                          <a:solidFill>
                            <a:srgbClr val="636467"/>
                          </a:solidFill>
                          <a:effectLst/>
                          <a:uLnTx/>
                          <a:uFillTx/>
                          <a:latin typeface="Arial"/>
                        </a:rPr>
                        <a:t> </a:t>
                      </a:r>
                      <a:r>
                        <a:rPr lang="es-ES" sz="900" b="1" i="0" u="none" strike="noStrike" kern="1200" cap="none" spc="0" normalizeH="0" baseline="0" noProof="0" dirty="0" err="1">
                          <a:ln>
                            <a:noFill/>
                          </a:ln>
                          <a:solidFill>
                            <a:srgbClr val="636467"/>
                          </a:solidFill>
                          <a:effectLst/>
                          <a:uLnTx/>
                          <a:uFillTx/>
                          <a:latin typeface="Arial"/>
                        </a:rPr>
                        <a:t>the</a:t>
                      </a:r>
                      <a:r>
                        <a:rPr lang="es-ES" sz="900" b="1" i="0" u="none" strike="noStrike" kern="1200" cap="none" spc="0" normalizeH="0" baseline="0" noProof="0" dirty="0">
                          <a:ln>
                            <a:noFill/>
                          </a:ln>
                          <a:solidFill>
                            <a:srgbClr val="636467"/>
                          </a:solidFill>
                          <a:effectLst/>
                          <a:uLnTx/>
                          <a:uFillTx/>
                          <a:latin typeface="Arial"/>
                        </a:rPr>
                        <a:t> </a:t>
                      </a:r>
                      <a:r>
                        <a:rPr lang="es-ES" sz="900" b="1" i="0" u="none" strike="noStrike" kern="1200" cap="none" spc="0" normalizeH="0" baseline="0" noProof="0" dirty="0" err="1">
                          <a:ln>
                            <a:noFill/>
                          </a:ln>
                          <a:solidFill>
                            <a:srgbClr val="636467"/>
                          </a:solidFill>
                          <a:effectLst/>
                          <a:uLnTx/>
                          <a:uFillTx/>
                          <a:latin typeface="Arial"/>
                        </a:rPr>
                        <a:t>commercial</a:t>
                      </a:r>
                      <a:r>
                        <a:rPr lang="es-ES" sz="900" b="1" i="0" u="none" strike="noStrike" kern="1200" cap="none" spc="0" normalizeH="0" baseline="0" noProof="0" dirty="0">
                          <a:ln>
                            <a:noFill/>
                          </a:ln>
                          <a:solidFill>
                            <a:srgbClr val="636467"/>
                          </a:solidFill>
                          <a:effectLst/>
                          <a:uLnTx/>
                          <a:uFillTx/>
                          <a:latin typeface="Arial"/>
                        </a:rPr>
                        <a:t> </a:t>
                      </a:r>
                      <a:r>
                        <a:rPr lang="es-ES" sz="900" b="1" i="0" u="none" strike="noStrike" kern="1200" cap="none" spc="0" normalizeH="0" baseline="0" noProof="0" dirty="0" err="1">
                          <a:ln>
                            <a:noFill/>
                          </a:ln>
                          <a:solidFill>
                            <a:srgbClr val="636467"/>
                          </a:solidFill>
                          <a:effectLst/>
                          <a:uLnTx/>
                          <a:uFillTx/>
                          <a:latin typeface="Arial"/>
                        </a:rPr>
                        <a:t>solutions</a:t>
                      </a:r>
                      <a:r>
                        <a:rPr lang="es-ES" sz="900" b="1" i="0" u="none" strike="noStrike" kern="1200" cap="none" spc="0" normalizeH="0" baseline="0" noProof="0" dirty="0">
                          <a:ln>
                            <a:noFill/>
                          </a:ln>
                          <a:solidFill>
                            <a:srgbClr val="636467"/>
                          </a:solidFill>
                          <a:effectLst/>
                          <a:uLnTx/>
                          <a:uFillTx/>
                          <a:latin typeface="Arial"/>
                        </a:rPr>
                        <a:t>, defender) </a:t>
                      </a:r>
                      <a:r>
                        <a:rPr lang="es-ES" sz="900" b="1" i="0" u="none" strike="noStrike" kern="1200" cap="none" spc="0" normalizeH="0" baseline="0" noProof="0" dirty="0" err="1">
                          <a:ln>
                            <a:noFill/>
                          </a:ln>
                          <a:solidFill>
                            <a:srgbClr val="636467"/>
                          </a:solidFill>
                          <a:effectLst/>
                          <a:uLnTx/>
                          <a:uFillTx/>
                          <a:latin typeface="Arial"/>
                        </a:rPr>
                        <a:t>followed</a:t>
                      </a:r>
                      <a:r>
                        <a:rPr lang="es-ES" sz="900" b="1" i="0" u="none" strike="noStrike" kern="1200" cap="none" spc="0" normalizeH="0" baseline="0" noProof="0" dirty="0">
                          <a:ln>
                            <a:noFill/>
                          </a:ln>
                          <a:solidFill>
                            <a:srgbClr val="636467"/>
                          </a:solidFill>
                          <a:effectLst/>
                          <a:uLnTx/>
                          <a:uFillTx/>
                          <a:latin typeface="Arial"/>
                        </a:rPr>
                        <a:t> </a:t>
                      </a:r>
                      <a:r>
                        <a:rPr lang="es-ES" sz="900" b="1" i="0" u="none" strike="noStrike" kern="1200" cap="none" spc="0" normalizeH="0" baseline="0" noProof="0" dirty="0" err="1">
                          <a:ln>
                            <a:noFill/>
                          </a:ln>
                          <a:solidFill>
                            <a:srgbClr val="636467"/>
                          </a:solidFill>
                          <a:effectLst/>
                          <a:uLnTx/>
                          <a:uFillTx/>
                          <a:latin typeface="Arial"/>
                        </a:rPr>
                        <a:t>by</a:t>
                      </a:r>
                      <a:r>
                        <a:rPr lang="es-ES" sz="900" b="1" i="0" u="none" strike="noStrike" kern="1200" cap="none" spc="0" normalizeH="0" baseline="0" noProof="0" dirty="0">
                          <a:ln>
                            <a:noFill/>
                          </a:ln>
                          <a:solidFill>
                            <a:srgbClr val="636467"/>
                          </a:solidFill>
                          <a:effectLst/>
                          <a:uLnTx/>
                          <a:uFillTx/>
                          <a:latin typeface="Arial"/>
                        </a:rPr>
                        <a:t> </a:t>
                      </a:r>
                      <a:r>
                        <a:rPr lang="en-GB" sz="900" b="1" i="0" u="none" strike="noStrike" kern="1200" cap="none" spc="0" normalizeH="0" baseline="0" noProof="0" dirty="0">
                          <a:ln>
                            <a:noFill/>
                          </a:ln>
                          <a:solidFill>
                            <a:srgbClr val="636467"/>
                          </a:solidFill>
                          <a:effectLst/>
                          <a:uLnTx/>
                          <a:uFillTx/>
                          <a:latin typeface="Arial"/>
                          <a:cs typeface="Arial"/>
                        </a:rPr>
                        <a:t>Full Scope Implementation of </a:t>
                      </a:r>
                      <a:r>
                        <a:rPr kumimoji="0" lang="en-GB" sz="900" b="1" i="0" u="none" strike="noStrike" kern="1200" cap="none" spc="0" normalizeH="0" baseline="0" noProof="0" dirty="0">
                          <a:ln>
                            <a:noFill/>
                          </a:ln>
                          <a:solidFill>
                            <a:srgbClr val="636467"/>
                          </a:solidFill>
                          <a:effectLst/>
                          <a:uLnTx/>
                          <a:uFillTx/>
                          <a:latin typeface="Arial"/>
                          <a:cs typeface="Arial"/>
                        </a:rPr>
                        <a:t> a honeypot strategy (</a:t>
                      </a:r>
                      <a:r>
                        <a:rPr kumimoji="0" lang="en-GB" sz="900" b="1" i="0" u="none" strike="noStrike" kern="1200" cap="none" spc="0" normalizeH="0" baseline="0" noProof="0" dirty="0" err="1">
                          <a:ln>
                            <a:noFill/>
                          </a:ln>
                          <a:solidFill>
                            <a:srgbClr val="636467"/>
                          </a:solidFill>
                          <a:effectLst/>
                          <a:uLnTx/>
                          <a:uFillTx/>
                          <a:latin typeface="Arial"/>
                          <a:cs typeface="Arial"/>
                        </a:rPr>
                        <a:t>MDE</a:t>
                      </a:r>
                      <a:r>
                        <a:rPr kumimoji="0" lang="en-GB" sz="900" b="1" i="0" u="none" strike="noStrike" kern="1200" cap="none" spc="0" normalizeH="0" baseline="0" noProof="0" dirty="0">
                          <a:ln>
                            <a:noFill/>
                          </a:ln>
                          <a:solidFill>
                            <a:srgbClr val="636467"/>
                          </a:solidFill>
                          <a:effectLst/>
                          <a:uLnTx/>
                          <a:uFillTx/>
                          <a:latin typeface="Arial"/>
                          <a:cs typeface="Arial"/>
                        </a:rPr>
                        <a:t> XDR and winner PoC vendor)</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900" b="0" i="0" u="none" strike="noStrike" kern="1200" noProof="0" dirty="0">
                          <a:solidFill>
                            <a:schemeClr val="dk1"/>
                          </a:solidFill>
                          <a:effectLst/>
                          <a:latin typeface="+mn-lt"/>
                          <a:ea typeface="+mn-ea"/>
                          <a:cs typeface="+mn-cs"/>
                        </a:rPr>
                        <a:t>High</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rowSpan="3">
                  <a:txBody>
                    <a:bodyPr/>
                    <a:lstStyle/>
                    <a:p>
                      <a:pPr marL="171450" marR="0" lvl="0" indent="-171450" algn="l" rtl="0" eaLnBrk="1" latinLnBrk="0" hangingPunct="1">
                        <a:lnSpc>
                          <a:spcPct val="100000"/>
                        </a:lnSpc>
                        <a:spcBef>
                          <a:spcPts val="0"/>
                        </a:spcBef>
                        <a:spcAft>
                          <a:spcPts val="0"/>
                        </a:spcAft>
                        <a:buClr>
                          <a:srgbClr val="636467"/>
                        </a:buClr>
                        <a:buSzTx/>
                        <a:buFont typeface="Arial"/>
                        <a:buChar char="•"/>
                      </a:pPr>
                      <a:r>
                        <a:rPr lang="en-GB" sz="900" b="0" i="0" u="none" strike="noStrike" kern="1200" noProof="0" dirty="0">
                          <a:solidFill>
                            <a:schemeClr val="dk1"/>
                          </a:solidFill>
                          <a:effectLst/>
                          <a:latin typeface="Arial"/>
                        </a:rPr>
                        <a:t>PoC agreements, virtual machines for deployment, isolated testing network environment.</a:t>
                      </a:r>
                      <a:endParaRPr lang="en-US" sz="900" dirty="0"/>
                    </a:p>
                    <a:p>
                      <a:pPr marL="171450" marR="0" lvl="0" indent="-171450" algn="l">
                        <a:lnSpc>
                          <a:spcPct val="100000"/>
                        </a:lnSpc>
                        <a:spcBef>
                          <a:spcPts val="0"/>
                        </a:spcBef>
                        <a:spcAft>
                          <a:spcPts val="0"/>
                        </a:spcAft>
                        <a:buClr>
                          <a:srgbClr val="636467"/>
                        </a:buClr>
                        <a:buSzTx/>
                        <a:buFont typeface="Arial"/>
                        <a:buChar char="•"/>
                      </a:pPr>
                      <a:r>
                        <a:rPr lang="en-GB" sz="900" b="0" i="0" u="none" strike="noStrike" kern="1200" noProof="0" dirty="0">
                          <a:solidFill>
                            <a:schemeClr val="dk1"/>
                          </a:solidFill>
                          <a:effectLst/>
                          <a:latin typeface="+mn-lt"/>
                          <a:ea typeface="+mn-ea"/>
                          <a:cs typeface="+mn-cs"/>
                        </a:rPr>
                        <a:t>Procurement of the solution.</a:t>
                      </a:r>
                    </a:p>
                    <a:p>
                      <a:pPr marL="171450" marR="0" lvl="0" indent="-171450" algn="l">
                        <a:lnSpc>
                          <a:spcPct val="100000"/>
                        </a:lnSpc>
                        <a:spcBef>
                          <a:spcPts val="0"/>
                        </a:spcBef>
                        <a:spcAft>
                          <a:spcPts val="0"/>
                        </a:spcAft>
                        <a:buClr>
                          <a:srgbClr val="636467"/>
                        </a:buClr>
                        <a:buSzTx/>
                        <a:buFont typeface="Arial"/>
                        <a:buChar char="•"/>
                      </a:pPr>
                      <a:r>
                        <a:rPr lang="en-GB" sz="900" b="0" i="0" u="none" strike="noStrike" kern="1200" noProof="0" dirty="0" err="1">
                          <a:solidFill>
                            <a:schemeClr val="dk1"/>
                          </a:solidFill>
                          <a:effectLst/>
                          <a:latin typeface="+mn-lt"/>
                          <a:ea typeface="+mn-ea"/>
                          <a:cs typeface="+mn-cs"/>
                        </a:rPr>
                        <a:t>MDE</a:t>
                      </a:r>
                      <a:r>
                        <a:rPr lang="en-GB" sz="900" b="0" i="0" u="none" strike="noStrike" kern="1200" noProof="0" dirty="0">
                          <a:solidFill>
                            <a:schemeClr val="dk1"/>
                          </a:solidFill>
                          <a:effectLst/>
                          <a:latin typeface="+mn-lt"/>
                          <a:ea typeface="+mn-ea"/>
                          <a:cs typeface="+mn-cs"/>
                        </a:rPr>
                        <a:t> XDR licenses, infrastructure for chosen honeypot solution</a:t>
                      </a: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rowSpan="3">
                  <a:txBody>
                    <a:bodyPr/>
                    <a:lstStyle/>
                    <a:p>
                      <a:pPr marL="171450" lvl="0" indent="-171450" algn="l">
                        <a:buClr>
                          <a:srgbClr val="636467"/>
                        </a:buClr>
                        <a:buFont typeface="Arial,Sans-Serif"/>
                        <a:buChar char="•"/>
                      </a:pPr>
                      <a:r>
                        <a:rPr lang="en-GB" sz="900" b="0" i="0" u="none" strike="noStrike" kern="1200" noProof="0">
                          <a:solidFill>
                            <a:schemeClr val="dk1"/>
                          </a:solidFill>
                          <a:effectLst/>
                          <a:latin typeface="Arial"/>
                        </a:rPr>
                        <a:t>Security</a:t>
                      </a:r>
                      <a:endParaRPr lang="en-US" sz="900" b="0" i="0" u="none" strike="noStrike" kern="1200" noProof="0">
                        <a:solidFill>
                          <a:srgbClr val="636467"/>
                        </a:solidFill>
                        <a:effectLst/>
                        <a:latin typeface="Arial"/>
                      </a:endParaRPr>
                    </a:p>
                    <a:p>
                      <a:pPr marL="0" lvl="0" indent="0" algn="l">
                        <a:buClr>
                          <a:srgbClr val="636467"/>
                        </a:buClr>
                        <a:buNone/>
                      </a:pPr>
                      <a:r>
                        <a:rPr lang="en-GB" sz="900" b="0" i="0" u="none" strike="noStrike" kern="1200" noProof="0">
                          <a:solidFill>
                            <a:schemeClr val="dk1"/>
                          </a:solidFill>
                          <a:effectLst/>
                          <a:latin typeface="Arial"/>
                        </a:rPr>
                        <a:t>     Architecture</a:t>
                      </a:r>
                      <a:endParaRPr lang="en-US" sz="900" b="0" i="0" u="none" strike="noStrike" kern="1200" noProof="0">
                        <a:solidFill>
                          <a:srgbClr val="636467"/>
                        </a:solidFill>
                        <a:effectLst/>
                        <a:latin typeface="Arial"/>
                      </a:endParaRPr>
                    </a:p>
                    <a:p>
                      <a:pPr marL="171450" lvl="0" indent="-171450" algn="l">
                        <a:buClr>
                          <a:srgbClr val="636467"/>
                        </a:buClr>
                        <a:buFont typeface="Arial,Sans-Serif"/>
                        <a:buChar char="•"/>
                      </a:pPr>
                      <a:r>
                        <a:rPr lang="en-GB" sz="900" b="0" i="0" u="none" strike="noStrike" kern="1200" noProof="0">
                          <a:solidFill>
                            <a:schemeClr val="dk1"/>
                          </a:solidFill>
                          <a:effectLst/>
                          <a:latin typeface="Arial"/>
                        </a:rPr>
                        <a:t>Security </a:t>
                      </a:r>
                      <a:endParaRPr lang="en-GB" sz="900" b="0" i="0" u="none" strike="noStrike" kern="1200" noProof="0">
                        <a:solidFill>
                          <a:srgbClr val="636467"/>
                        </a:solidFill>
                        <a:effectLst/>
                        <a:latin typeface="Arial"/>
                      </a:endParaRPr>
                    </a:p>
                    <a:p>
                      <a:pPr marL="0" lvl="0" indent="0" algn="l">
                        <a:buClr>
                          <a:srgbClr val="636467"/>
                        </a:buClr>
                        <a:buNone/>
                      </a:pPr>
                      <a:r>
                        <a:rPr lang="en-GB" sz="900" b="0" i="0" u="none" strike="noStrike" kern="1200" noProof="0">
                          <a:solidFill>
                            <a:schemeClr val="dk1"/>
                          </a:solidFill>
                          <a:effectLst/>
                          <a:latin typeface="Arial"/>
                        </a:rPr>
                        <a:t>      Engineering</a:t>
                      </a:r>
                      <a:endParaRPr lang="en-GB" sz="900" b="0" i="0" u="none" strike="noStrike" kern="1200" noProof="0">
                        <a:solidFill>
                          <a:srgbClr val="636467"/>
                        </a:solidFill>
                        <a:effectLst/>
                        <a:latin typeface="Arial"/>
                      </a:endParaRPr>
                    </a:p>
                    <a:p>
                      <a:pPr marL="171450" lvl="0" indent="-171450" algn="l">
                        <a:buClr>
                          <a:srgbClr val="636467"/>
                        </a:buClr>
                        <a:buFont typeface="Arial,Sans-Serif"/>
                        <a:buChar char="•"/>
                      </a:pPr>
                      <a:r>
                        <a:rPr lang="en-GB" sz="900" b="0" i="0" u="none" strike="noStrike" kern="1200" noProof="0">
                          <a:solidFill>
                            <a:schemeClr val="dk1"/>
                          </a:solidFill>
                          <a:effectLst/>
                          <a:latin typeface="Arial"/>
                        </a:rPr>
                        <a:t>Security Analyst</a:t>
                      </a:r>
                      <a:endParaRPr lang="en-GB" sz="900"/>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tc rowSpan="3">
                  <a:txBody>
                    <a:bodyPr/>
                    <a:lstStyle/>
                    <a:p>
                      <a:pPr marL="171450" marR="0" lvl="0" indent="-171450" algn="l" rtl="0" eaLnBrk="1" fontAlgn="auto" latinLnBrk="0" hangingPunct="1">
                        <a:lnSpc>
                          <a:spcPct val="100000"/>
                        </a:lnSpc>
                        <a:spcBef>
                          <a:spcPts val="0"/>
                        </a:spcBef>
                        <a:spcAft>
                          <a:spcPts val="0"/>
                        </a:spcAft>
                        <a:buClr>
                          <a:srgbClr val="636467"/>
                        </a:buClr>
                        <a:buSzTx/>
                        <a:buFont typeface="Arial" panose="020B0604020202020204" pitchFamily="34" charset="0"/>
                        <a:buChar char="•"/>
                      </a:pPr>
                      <a:r>
                        <a:rPr lang="en-GB" sz="900" b="1" i="0" u="sng" strike="noStrike" kern="1200" noProof="0" dirty="0">
                          <a:solidFill>
                            <a:schemeClr val="dk1"/>
                          </a:solidFill>
                          <a:effectLst/>
                          <a:latin typeface="+mn-lt"/>
                          <a:ea typeface="+mn-ea"/>
                          <a:cs typeface="+mn-cs"/>
                        </a:rPr>
                        <a:t>Implementation (1-2 POC and 5-6 month for deployment):</a:t>
                      </a:r>
                      <a:endParaRPr lang="en-US" sz="900" b="1" u="sng" dirty="0"/>
                    </a:p>
                    <a:p>
                      <a:pPr marL="0" marR="0" lvl="0" indent="0" algn="l">
                        <a:lnSpc>
                          <a:spcPct val="100000"/>
                        </a:lnSpc>
                        <a:spcBef>
                          <a:spcPts val="0"/>
                        </a:spcBef>
                        <a:spcAft>
                          <a:spcPts val="0"/>
                        </a:spcAft>
                        <a:buClr>
                          <a:srgbClr val="636467"/>
                        </a:buClr>
                        <a:buSzTx/>
                        <a:buNone/>
                      </a:pPr>
                      <a:r>
                        <a:rPr lang="en-GB" sz="900" b="0" i="0" u="none" strike="noStrike" kern="1200" noProof="0" dirty="0">
                          <a:solidFill>
                            <a:schemeClr val="dk1"/>
                          </a:solidFill>
                          <a:effectLst/>
                          <a:latin typeface="+mn-lt"/>
                          <a:ea typeface="+mn-ea"/>
                          <a:cs typeface="+mn-cs"/>
                        </a:rPr>
                        <a:t>Security architecture: 1 resource to create the </a:t>
                      </a:r>
                      <a:r>
                        <a:rPr lang="en-GB" sz="900" b="0" i="0" u="none" strike="noStrike" kern="1200" noProof="0" dirty="0" err="1">
                          <a:solidFill>
                            <a:schemeClr val="dk1"/>
                          </a:solidFill>
                          <a:effectLst/>
                          <a:latin typeface="+mn-lt"/>
                          <a:ea typeface="+mn-ea"/>
                          <a:cs typeface="+mn-cs"/>
                        </a:rPr>
                        <a:t>HLD</a:t>
                      </a:r>
                      <a:r>
                        <a:rPr lang="en-GB" sz="900" b="0" i="0" u="none" strike="noStrike" kern="1200" noProof="0" dirty="0">
                          <a:solidFill>
                            <a:schemeClr val="dk1"/>
                          </a:solidFill>
                          <a:effectLst/>
                          <a:latin typeface="+mn-lt"/>
                          <a:ea typeface="+mn-ea"/>
                          <a:cs typeface="+mn-cs"/>
                        </a:rPr>
                        <a:t> and </a:t>
                      </a:r>
                      <a:r>
                        <a:rPr lang="en-GB" sz="900" b="0" i="0" u="none" strike="noStrike" kern="1200" noProof="0" dirty="0" err="1">
                          <a:solidFill>
                            <a:schemeClr val="dk1"/>
                          </a:solidFill>
                          <a:effectLst/>
                          <a:latin typeface="+mn-lt"/>
                          <a:ea typeface="+mn-ea"/>
                          <a:cs typeface="+mn-cs"/>
                        </a:rPr>
                        <a:t>LLD</a:t>
                      </a:r>
                      <a:r>
                        <a:rPr lang="en-GB" sz="900" b="0" i="0" u="none" strike="noStrike" kern="1200" noProof="0" dirty="0">
                          <a:solidFill>
                            <a:schemeClr val="dk1"/>
                          </a:solidFill>
                          <a:effectLst/>
                          <a:latin typeface="+mn-lt"/>
                          <a:ea typeface="+mn-ea"/>
                          <a:cs typeface="+mn-cs"/>
                        </a:rPr>
                        <a:t> designs for the deployment of the solutions.</a:t>
                      </a:r>
                    </a:p>
                    <a:p>
                      <a:pPr marL="171450" marR="0" lvl="0" indent="-171450" algn="l">
                        <a:lnSpc>
                          <a:spcPct val="100000"/>
                        </a:lnSpc>
                        <a:spcBef>
                          <a:spcPts val="0"/>
                        </a:spcBef>
                        <a:spcAft>
                          <a:spcPts val="0"/>
                        </a:spcAft>
                        <a:buClr>
                          <a:srgbClr val="636467"/>
                        </a:buClr>
                        <a:buSzTx/>
                        <a:buFont typeface="Arial" panose="020B0604020202020204" pitchFamily="34" charset="0"/>
                        <a:buChar char="•"/>
                      </a:pPr>
                      <a:r>
                        <a:rPr lang="en-GB" sz="900" b="0" i="0" u="none" strike="noStrike" kern="1200" noProof="0" dirty="0">
                          <a:solidFill>
                            <a:schemeClr val="dk1"/>
                          </a:solidFill>
                          <a:effectLst/>
                          <a:latin typeface="+mn-lt"/>
                          <a:ea typeface="+mn-ea"/>
                          <a:cs typeface="+mn-cs"/>
                        </a:rPr>
                        <a:t>Security Engineering- To create the network architecture and deploy the use cases. </a:t>
                      </a:r>
                    </a:p>
                    <a:p>
                      <a:pPr marL="171450" marR="0" lvl="0" indent="-171450" algn="l">
                        <a:lnSpc>
                          <a:spcPct val="100000"/>
                        </a:lnSpc>
                        <a:spcBef>
                          <a:spcPts val="0"/>
                        </a:spcBef>
                        <a:spcAft>
                          <a:spcPts val="0"/>
                        </a:spcAft>
                        <a:buClr>
                          <a:srgbClr val="636467"/>
                        </a:buClr>
                        <a:buSzTx/>
                        <a:buFont typeface="Arial" panose="020B0604020202020204" pitchFamily="34" charset="0"/>
                        <a:buChar char="•"/>
                      </a:pPr>
                      <a:r>
                        <a:rPr lang="en-GB" sz="900" b="1" i="0" u="sng" strike="noStrike" kern="1200" noProof="0" dirty="0">
                          <a:solidFill>
                            <a:schemeClr val="dk1"/>
                          </a:solidFill>
                          <a:effectLst/>
                          <a:latin typeface="+mn-lt"/>
                          <a:ea typeface="+mn-ea"/>
                          <a:cs typeface="+mn-cs"/>
                        </a:rPr>
                        <a:t>Operations :</a:t>
                      </a:r>
                    </a:p>
                    <a:p>
                      <a:pPr marL="0" marR="0" lvl="0" indent="0" algn="l">
                        <a:lnSpc>
                          <a:spcPct val="100000"/>
                        </a:lnSpc>
                        <a:spcBef>
                          <a:spcPts val="0"/>
                        </a:spcBef>
                        <a:spcAft>
                          <a:spcPts val="0"/>
                        </a:spcAft>
                        <a:buClr>
                          <a:srgbClr val="636467"/>
                        </a:buClr>
                        <a:buSzTx/>
                        <a:buNone/>
                      </a:pPr>
                      <a:r>
                        <a:rPr lang="en-GB" sz="900" b="0" i="0" u="none" strike="noStrike" kern="1200" noProof="0" dirty="0">
                          <a:solidFill>
                            <a:schemeClr val="dk1"/>
                          </a:solidFill>
                          <a:effectLst/>
                          <a:latin typeface="+mn-lt"/>
                          <a:ea typeface="+mn-ea"/>
                          <a:cs typeface="+mn-cs"/>
                        </a:rPr>
                        <a:t> 1 FTE resource addition to look at the triggered alerts, finetuning of the alerts and processes. </a:t>
                      </a:r>
                      <a:endParaRPr lang="en-GB"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lvl="0" indent="0" algn="l">
                        <a:lnSpc>
                          <a:spcPct val="100000"/>
                        </a:lnSpc>
                        <a:spcBef>
                          <a:spcPts val="0"/>
                        </a:spcBef>
                        <a:spcAft>
                          <a:spcPts val="0"/>
                        </a:spcAft>
                        <a:buClr>
                          <a:srgbClr val="636467"/>
                        </a:buClr>
                        <a:buSzTx/>
                        <a:buNone/>
                      </a:pPr>
                      <a:r>
                        <a:rPr lang="en-GB" sz="900" b="1" i="0" u="none" strike="noStrike" kern="1200" noProof="0">
                          <a:solidFill>
                            <a:schemeClr val="dk1"/>
                          </a:solidFill>
                          <a:effectLst/>
                          <a:latin typeface="+mn-lt"/>
                          <a:ea typeface="+mn-ea"/>
                          <a:cs typeface="+mn-cs"/>
                        </a:rPr>
                        <a:t>Procurement cost:</a:t>
                      </a:r>
                      <a:r>
                        <a:rPr lang="en-GB" sz="900" b="0" i="0" u="none" strike="noStrike" kern="1200" noProof="0">
                          <a:solidFill>
                            <a:schemeClr val="dk1"/>
                          </a:solidFill>
                          <a:effectLst/>
                          <a:latin typeface="+mn-lt"/>
                          <a:ea typeface="+mn-ea"/>
                          <a:cs typeface="+mn-cs"/>
                        </a:rPr>
                        <a:t> $20,000 – $50,000</a:t>
                      </a:r>
                      <a:endParaRPr lang="en-GB" sz="900"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rowSpan="3">
                  <a:txBody>
                    <a:bodyPr/>
                    <a:lstStyle/>
                    <a:p>
                      <a:pPr marL="0" lvl="0" indent="0" algn="l" rtl="0" eaLnBrk="1" latinLnBrk="0" hangingPunct="1">
                        <a:buNone/>
                      </a:pPr>
                      <a:r>
                        <a:rPr lang="en-GB" sz="900" b="1" i="0" u="none" strike="noStrike" kern="1200" noProof="0" dirty="0">
                          <a:solidFill>
                            <a:schemeClr val="dk1"/>
                          </a:solidFill>
                          <a:effectLst/>
                          <a:latin typeface="Arial"/>
                        </a:rPr>
                        <a:t>Pros: </a:t>
                      </a:r>
                      <a:r>
                        <a:rPr lang="en-GB" sz="900" b="0" i="0" u="none" strike="noStrike" kern="1200" noProof="0" dirty="0">
                          <a:solidFill>
                            <a:schemeClr val="dk1"/>
                          </a:solidFill>
                          <a:effectLst/>
                          <a:latin typeface="Arial"/>
                        </a:rPr>
                        <a:t>The commercial solutions</a:t>
                      </a:r>
                      <a:r>
                        <a:rPr lang="en-GB" sz="900" b="1" i="0" u="none" strike="noStrike" kern="1200" noProof="0" dirty="0">
                          <a:solidFill>
                            <a:schemeClr val="dk1"/>
                          </a:solidFill>
                          <a:effectLst/>
                          <a:latin typeface="Arial"/>
                        </a:rPr>
                        <a:t> </a:t>
                      </a:r>
                      <a:r>
                        <a:rPr lang="en-GB" sz="900" b="0" i="0" u="none" strike="noStrike" kern="1200" noProof="0" dirty="0">
                          <a:solidFill>
                            <a:schemeClr val="dk1"/>
                          </a:solidFill>
                          <a:effectLst/>
                          <a:latin typeface="Arial"/>
                        </a:rPr>
                        <a:t>will </a:t>
                      </a:r>
                      <a:r>
                        <a:rPr lang="en-GB" sz="900" b="1" i="0" u="none" strike="noStrike" kern="1200" noProof="0" dirty="0">
                          <a:solidFill>
                            <a:schemeClr val="dk1"/>
                          </a:solidFill>
                          <a:effectLst/>
                          <a:latin typeface="Arial"/>
                        </a:rPr>
                        <a:t>e</a:t>
                      </a:r>
                      <a:r>
                        <a:rPr lang="en-GB" sz="900" b="0" i="0" u="none" strike="noStrike" kern="1200" noProof="0" dirty="0">
                          <a:solidFill>
                            <a:schemeClr val="dk1"/>
                          </a:solidFill>
                          <a:effectLst/>
                          <a:latin typeface="Arial"/>
                        </a:rPr>
                        <a:t>nable usage of comprehensive deception technologies such as decoys,  lures, fake networks etc a for wide variety of attack surfaces within the existing infrastructure. These solutions provide a wide range of threat use cases which maps to various stages of an attack.   </a:t>
                      </a:r>
                      <a:endParaRPr lang="en-US" sz="900" dirty="0"/>
                    </a:p>
                    <a:p>
                      <a:pPr marL="0" lvl="0" indent="0" algn="l">
                        <a:buNone/>
                      </a:pPr>
                      <a:r>
                        <a:rPr lang="en-GB" sz="900" b="0" i="0" u="none" strike="noStrike" kern="1200" noProof="0" dirty="0">
                          <a:solidFill>
                            <a:schemeClr val="dk1"/>
                          </a:solidFill>
                          <a:effectLst/>
                          <a:latin typeface="Arial"/>
                        </a:rPr>
                        <a:t> </a:t>
                      </a:r>
                      <a:r>
                        <a:rPr lang="en-GB" sz="900" b="1" i="0" u="none" strike="noStrike" kern="1200" noProof="0" dirty="0">
                          <a:solidFill>
                            <a:schemeClr val="dk1"/>
                          </a:solidFill>
                          <a:effectLst/>
                          <a:latin typeface="Arial"/>
                        </a:rPr>
                        <a:t>Cons:</a:t>
                      </a:r>
                      <a:r>
                        <a:rPr lang="en-GB" sz="900" b="0" i="0" u="none" strike="noStrike" kern="1200" noProof="0" dirty="0">
                          <a:solidFill>
                            <a:schemeClr val="dk1"/>
                          </a:solidFill>
                          <a:effectLst/>
                          <a:latin typeface="Arial"/>
                        </a:rPr>
                        <a:t> The time, effort and cost required to implement and run these deception technologies will be high and will require dedicated resources. Further integrations will need to be done for these solutions with existing tooling and processes. </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3812635056"/>
                  </a:ext>
                </a:extLst>
              </a:tr>
              <a:tr h="1135465">
                <a:tc vMerge="1">
                  <a:txBody>
                    <a:bodyPr/>
                    <a:lstStyle/>
                    <a:p>
                      <a:pPr marL="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0" marR="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171450" marR="0" lvl="0" indent="-171450" algn="ctr"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50" b="0" i="0" u="none" strike="noStrike" kern="1200" noProof="0">
                        <a:solidFill>
                          <a:schemeClr val="dk1"/>
                        </a:solidFill>
                        <a:effectLst/>
                        <a:latin typeface="+mn-lt"/>
                        <a:ea typeface="+mn-ea"/>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1">
                        <a:lumMod val="95000"/>
                      </a:schemeClr>
                    </a:solidFill>
                  </a:tcPr>
                </a:tc>
                <a:tc vMerge="1">
                  <a:txBody>
                    <a:bodyPr/>
                    <a:lstStyle/>
                    <a:p>
                      <a:pPr marL="171450" marR="0" lvl="0" indent="-171450" algn="l">
                        <a:lnSpc>
                          <a:spcPct val="100000"/>
                        </a:lnSpc>
                        <a:spcBef>
                          <a:spcPts val="0"/>
                        </a:spcBef>
                        <a:spcAft>
                          <a:spcPts val="0"/>
                        </a:spcAft>
                        <a:buClr>
                          <a:srgbClr val="636467"/>
                        </a:buClr>
                        <a:buSzTx/>
                        <a:buFont typeface="Arial"/>
                        <a:buChar char="•"/>
                      </a:pPr>
                      <a:endParaRPr lang="en-GB" sz="850" b="0" i="0" u="none" strike="noStrike" kern="1200" noProof="0">
                        <a:solidFill>
                          <a:schemeClr val="dk1"/>
                        </a:solidFill>
                        <a:effectLst/>
                        <a:latin typeface="+mn-lt"/>
                        <a:ea typeface="+mn-ea"/>
                        <a:cs typeface="+mn-cs"/>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tc vMerge="1">
                  <a:txBody>
                    <a:bodyPr/>
                    <a:lstStyle/>
                    <a:p>
                      <a:endParaRPr lang="en-US"/>
                    </a:p>
                  </a:txBody>
                  <a:tcPr/>
                </a:tc>
                <a:tc vMerge="1">
                  <a:txBody>
                    <a:bodyPr/>
                    <a:lstStyle/>
                    <a:p>
                      <a:endParaRPr lang="en-GB"/>
                    </a:p>
                  </a:txBody>
                  <a:tcPr/>
                </a:tc>
                <a:tc>
                  <a:txBody>
                    <a:bodyPr/>
                    <a:lstStyle/>
                    <a:p>
                      <a:pPr marL="0" lvl="0" indent="0" algn="l">
                        <a:buNone/>
                      </a:pPr>
                      <a:r>
                        <a:rPr lang="en-GB" sz="900" b="1" i="0" u="none" strike="noStrike" kern="1200" noProof="0" dirty="0">
                          <a:solidFill>
                            <a:schemeClr val="dk1"/>
                          </a:solidFill>
                          <a:effectLst/>
                          <a:latin typeface="Arial"/>
                        </a:rPr>
                        <a:t>Resource cost:</a:t>
                      </a:r>
                      <a:endParaRPr lang="en-US" sz="900" b="0" i="0" u="none" strike="noStrike" kern="1200" noProof="0" dirty="0">
                        <a:solidFill>
                          <a:srgbClr val="636467"/>
                        </a:solidFill>
                        <a:effectLst/>
                        <a:latin typeface="Arial"/>
                      </a:endParaRPr>
                    </a:p>
                    <a:p>
                      <a:pPr marL="0" lvl="0" indent="0" algn="l">
                        <a:buNone/>
                      </a:pPr>
                      <a:r>
                        <a:rPr lang="en-GB" sz="900" b="1" i="0" u="sng" strike="noStrike" kern="1200" noProof="0" dirty="0">
                          <a:solidFill>
                            <a:schemeClr val="dk1"/>
                          </a:solidFill>
                          <a:effectLst/>
                          <a:latin typeface="Arial"/>
                        </a:rPr>
                        <a:t>Implementation</a:t>
                      </a:r>
                      <a:r>
                        <a:rPr lang="en-GB" sz="900" b="0" i="0" u="sng" strike="noStrike" kern="1200" noProof="0" dirty="0">
                          <a:solidFill>
                            <a:schemeClr val="dk1"/>
                          </a:solidFill>
                          <a:effectLst/>
                          <a:latin typeface="Arial"/>
                        </a:rPr>
                        <a:t>:</a:t>
                      </a:r>
                      <a:endParaRPr lang="en-US" sz="900" b="0" i="0" u="sng" strike="noStrike" kern="1200" noProof="0" dirty="0">
                        <a:solidFill>
                          <a:srgbClr val="636467"/>
                        </a:solidFill>
                        <a:effectLst/>
                        <a:latin typeface="Arial"/>
                      </a:endParaRPr>
                    </a:p>
                    <a:p>
                      <a:pPr marL="0" lvl="0" indent="0" algn="l">
                        <a:buNone/>
                      </a:pPr>
                      <a:r>
                        <a:rPr lang="en-GB" sz="900" b="0" i="0" u="none" strike="noStrike" kern="1200" noProof="0" dirty="0">
                          <a:solidFill>
                            <a:schemeClr val="dk1"/>
                          </a:solidFill>
                          <a:effectLst/>
                          <a:latin typeface="Arial"/>
                        </a:rPr>
                        <a:t>60 hours * per hour resource cost</a:t>
                      </a:r>
                    </a:p>
                    <a:p>
                      <a:pPr marL="0" lvl="0" indent="0" algn="l">
                        <a:buClr>
                          <a:srgbClr val="636467"/>
                        </a:buClr>
                        <a:buNone/>
                      </a:pPr>
                      <a:endParaRPr lang="en-GB" sz="900" b="0" i="0" u="none" strike="noStrike" kern="1200" noProof="0" dirty="0">
                        <a:solidFill>
                          <a:schemeClr val="dk1"/>
                        </a:solidFill>
                        <a:effectLst/>
                        <a:latin typeface="Arial"/>
                      </a:endParaRPr>
                    </a:p>
                    <a:p>
                      <a:pPr marL="0" lvl="0" indent="0" algn="l">
                        <a:buNone/>
                      </a:pPr>
                      <a:r>
                        <a:rPr lang="en-GB" sz="900" b="1" i="0" u="none" strike="noStrike" kern="1200" noProof="0" dirty="0">
                          <a:solidFill>
                            <a:schemeClr val="dk1"/>
                          </a:solidFill>
                          <a:effectLst/>
                          <a:latin typeface="Arial"/>
                        </a:rPr>
                        <a:t>Resource cost: </a:t>
                      </a:r>
                      <a:r>
                        <a:rPr lang="en-GB" sz="900" b="1" i="0" u="sng" strike="noStrike" kern="1200" noProof="0" dirty="0">
                          <a:solidFill>
                            <a:schemeClr val="dk1"/>
                          </a:solidFill>
                          <a:effectLst/>
                          <a:latin typeface="Arial"/>
                        </a:rPr>
                        <a:t>Operations:</a:t>
                      </a:r>
                      <a:endParaRPr lang="en-GB" sz="900" b="1" u="sng" dirty="0"/>
                    </a:p>
                    <a:p>
                      <a:pPr marL="0" lvl="0" indent="0" algn="l">
                        <a:buNone/>
                      </a:pPr>
                      <a:r>
                        <a:rPr lang="en-GB" sz="900" b="0" i="0" u="none" strike="noStrike" kern="1200" noProof="0" dirty="0">
                          <a:solidFill>
                            <a:schemeClr val="dk1"/>
                          </a:solidFill>
                          <a:effectLst/>
                          <a:latin typeface="Arial"/>
                        </a:rPr>
                        <a:t>416 hours * per hour resource cost </a:t>
                      </a:r>
                      <a:endParaRPr lang="en-GB" sz="900" dirty="0"/>
                    </a:p>
                  </a:txBody>
                  <a:tcPr anchor="ctr">
                    <a:lnL w="12700">
                      <a:solidFill>
                        <a:sysClr val="window" lastClr="FFFFFF"/>
                      </a:solidFill>
                    </a:lnL>
                    <a:lnR w="12700">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2">
                        <a:lumMod val="95000"/>
                      </a:schemeClr>
                    </a:solidFill>
                  </a:tcPr>
                </a:tc>
                <a:tc vMerge="1">
                  <a:txBody>
                    <a:bodyPr/>
                    <a:lstStyle/>
                    <a:p>
                      <a:pPr marL="0" lvl="0" indent="0" algn="l">
                        <a:buNone/>
                      </a:pPr>
                      <a:endParaRPr lang="en-GB" sz="850" b="0" i="0" u="none" strike="noStrike" kern="1200" noProof="0">
                        <a:solidFill>
                          <a:schemeClr val="dk1"/>
                        </a:solidFill>
                        <a:effectLst/>
                        <a:latin typeface="Arial"/>
                      </a:endParaRPr>
                    </a:p>
                  </a:txBody>
                  <a:tcPr anchor="ctr">
                    <a:lnL w="12700">
                      <a:solidFill>
                        <a:sysClr val="window" lastClr="FFFFFF"/>
                      </a:solidFill>
                    </a:lnL>
                    <a:lnR w="12700">
                      <a:solidFill>
                        <a:sysClr val="window" lastClr="FFFFFF"/>
                      </a:solidFill>
                    </a:lnR>
                    <a:lnT w="38099">
                      <a:solidFill>
                        <a:sysClr val="window" lastClr="FFFFFF"/>
                      </a:solidFill>
                    </a:lnT>
                    <a:lnB w="38099">
                      <a:solidFill>
                        <a:sysClr val="window" lastClr="FFFFFF"/>
                      </a:solidFill>
                    </a:lnB>
                    <a:lnTlToBr w="0">
                      <a:noFill/>
                    </a:lnTlToBr>
                    <a:lnBlToTr w="0">
                      <a:noFill/>
                    </a:lnBlToTr>
                    <a:solidFill>
                      <a:schemeClr val="bg2">
                        <a:lumMod val="95000"/>
                      </a:schemeClr>
                    </a:solidFill>
                  </a:tcPr>
                </a:tc>
                <a:extLst>
                  <a:ext uri="{0D108BD9-81ED-4DB2-BD59-A6C34878D82A}">
                    <a16:rowId xmlns:a16="http://schemas.microsoft.com/office/drawing/2014/main" val="4100876325"/>
                  </a:ext>
                </a:extLst>
              </a:tr>
              <a:tr h="568645">
                <a:tc vMerge="1">
                  <a:txBody>
                    <a:bodyPr/>
                    <a:lstStyle/>
                    <a:p>
                      <a:pPr marL="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a:solidFill>
                        <a:sysClr val="window" lastClr="FFFFFF"/>
                      </a:solidFill>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0">
                      <a:noFill/>
                    </a:lnTlToBr>
                    <a:lnBlToTr w="0">
                      <a:noFill/>
                    </a:lnBlToTr>
                    <a:solidFill>
                      <a:schemeClr val="bg1">
                        <a:lumMod val="95000"/>
                      </a:schemeClr>
                    </a:solidFill>
                  </a:tcPr>
                </a:tc>
                <a:tc vMerge="1">
                  <a:txBody>
                    <a:bodyPr/>
                    <a:lstStyle/>
                    <a:p>
                      <a:pPr marL="0" marR="0" lvl="0" indent="0" algn="ctr">
                        <a:lnSpc>
                          <a:spcPct val="100000"/>
                        </a:lnSpc>
                        <a:spcBef>
                          <a:spcPts val="0"/>
                        </a:spcBef>
                        <a:spcAft>
                          <a:spcPts val="0"/>
                        </a:spcAft>
                        <a:buNone/>
                      </a:pPr>
                      <a:endParaRPr kumimoji="0" lang="en-GB" sz="900" b="1" i="0" u="none" strike="noStrike" kern="1200" cap="none" spc="0" normalizeH="0" baseline="0" noProof="0">
                        <a:ln>
                          <a:noFill/>
                        </a:ln>
                        <a:solidFill>
                          <a:srgbClr val="636467"/>
                        </a:solidFill>
                        <a:effectLst/>
                        <a:uLnTx/>
                        <a:uFillTx/>
                        <a:latin typeface="Arial"/>
                        <a:cs typeface="Arial"/>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71450" marR="0" lvl="0" indent="-171450" algn="ctr"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sz="850" b="0" i="0" u="none" strike="noStrike" kern="1200" noProof="0">
                        <a:solidFill>
                          <a:schemeClr val="dk1"/>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vMerge="1">
                  <a:txBody>
                    <a:bodyPr/>
                    <a:lstStyle/>
                    <a:p>
                      <a:pPr marL="171450" marR="0" lvl="0" indent="-171450" algn="l">
                        <a:lnSpc>
                          <a:spcPct val="100000"/>
                        </a:lnSpc>
                        <a:spcBef>
                          <a:spcPts val="0"/>
                        </a:spcBef>
                        <a:spcAft>
                          <a:spcPts val="0"/>
                        </a:spcAft>
                        <a:buClr>
                          <a:srgbClr val="636467"/>
                        </a:buClr>
                        <a:buSzTx/>
                        <a:buFont typeface="Arial"/>
                        <a:buChar char="•"/>
                      </a:pPr>
                      <a:endParaRPr lang="en-GB" sz="850" b="0" i="0" u="none" strike="noStrike" kern="1200" noProof="0">
                        <a:solidFill>
                          <a:schemeClr val="dk1"/>
                        </a:solidFill>
                        <a:effectLst/>
                        <a:latin typeface="+mn-lt"/>
                        <a:ea typeface="+mn-ea"/>
                        <a:cs typeface="+mn-cs"/>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vMerge="1">
                  <a:txBody>
                    <a:bodyPr/>
                    <a:lstStyle/>
                    <a:p>
                      <a:endParaRPr lang="en-US"/>
                    </a:p>
                  </a:txBody>
                  <a:tcPr/>
                </a:tc>
                <a:tc vMerge="1">
                  <a:txBody>
                    <a:bodyPr/>
                    <a:lstStyle/>
                    <a:p>
                      <a:endParaRPr lang="en-GB"/>
                    </a:p>
                  </a:txBody>
                  <a:tcPr/>
                </a:tc>
                <a:tc>
                  <a:txBody>
                    <a:bodyPr/>
                    <a:lstStyle/>
                    <a:p>
                      <a:pPr marL="0" lvl="0" indent="0" algn="l">
                        <a:buNone/>
                      </a:pPr>
                      <a:r>
                        <a:rPr lang="en-GB" sz="900" b="1" i="0" u="none" strike="noStrike" kern="1200" noProof="0" dirty="0">
                          <a:solidFill>
                            <a:schemeClr val="dk1"/>
                          </a:solidFill>
                          <a:effectLst/>
                          <a:latin typeface="+mn-lt"/>
                          <a:ea typeface="+mn-ea"/>
                          <a:cs typeface="+mn-cs"/>
                        </a:rPr>
                        <a:t>Infrastructure cost:</a:t>
                      </a:r>
                    </a:p>
                    <a:p>
                      <a:pPr marL="0" lvl="0" indent="0" algn="l">
                        <a:buNone/>
                      </a:pPr>
                      <a:r>
                        <a:rPr lang="en-GB" sz="900" b="0" i="0" u="none" strike="noStrike" kern="1200" noProof="0" dirty="0">
                          <a:solidFill>
                            <a:schemeClr val="dk1"/>
                          </a:solidFill>
                          <a:effectLst/>
                          <a:latin typeface="+mn-lt"/>
                          <a:ea typeface="+mn-ea"/>
                          <a:cs typeface="+mn-cs"/>
                        </a:rPr>
                        <a:t>$3431 Monthly</a:t>
                      </a:r>
                    </a:p>
                    <a:p>
                      <a:pPr marL="0" lvl="0" indent="0" algn="l">
                        <a:buNone/>
                      </a:pPr>
                      <a:r>
                        <a:rPr lang="en-GB" sz="900" b="0" i="0" u="none" strike="noStrike" kern="1200" noProof="0" dirty="0">
                          <a:solidFill>
                            <a:schemeClr val="dk1"/>
                          </a:solidFill>
                          <a:effectLst/>
                          <a:latin typeface="+mn-lt"/>
                          <a:ea typeface="+mn-ea"/>
                          <a:cs typeface="+mn-cs"/>
                        </a:rPr>
                        <a:t>$ 41,172 Annually </a:t>
                      </a:r>
                      <a:endParaRPr lang="en-GB" sz="900" dirty="0"/>
                    </a:p>
                  </a:txBody>
                  <a:tcPr anchor="ctr">
                    <a:lnL w="12700">
                      <a:solidFill>
                        <a:sysClr val="window" lastClr="FFFFFF"/>
                      </a:solidFill>
                    </a:lnL>
                    <a:lnR w="12700">
                      <a:solidFill>
                        <a:sysClr val="window" lastClr="FFFFFF"/>
                      </a:solidFill>
                    </a:lnR>
                    <a:lnT w="38099" cap="flat" cmpd="sng" algn="ctr">
                      <a:solidFill>
                        <a:sysClr val="window" lastClr="FFFFFF"/>
                      </a:solidFill>
                      <a:prstDash val="solid"/>
                      <a:round/>
                      <a:headEnd type="none" w="med" len="med"/>
                      <a:tailEnd type="none" w="med" len="med"/>
                    </a:lnT>
                    <a:lnB w="38099">
                      <a:solidFill>
                        <a:sysClr val="window" lastClr="FFFFFF"/>
                      </a:solidFill>
                    </a:lnB>
                    <a:lnTlToBr w="0">
                      <a:noFill/>
                    </a:lnTlToBr>
                    <a:lnBlToTr w="0">
                      <a:noFill/>
                    </a:lnBlToTr>
                    <a:solidFill>
                      <a:schemeClr val="bg2">
                        <a:lumMod val="95000"/>
                      </a:schemeClr>
                    </a:solidFill>
                  </a:tcPr>
                </a:tc>
                <a:tc vMerge="1">
                  <a:txBody>
                    <a:bodyPr/>
                    <a:lstStyle/>
                    <a:p>
                      <a:pPr marL="0" lvl="0" indent="0" algn="l">
                        <a:buNone/>
                      </a:pPr>
                      <a:endParaRPr lang="en-GB" sz="850" b="0" i="0" u="none" strike="noStrike" kern="1200" noProof="0">
                        <a:solidFill>
                          <a:schemeClr val="dk1"/>
                        </a:solidFill>
                        <a:effectLst/>
                        <a:latin typeface="Arial"/>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38099" cap="flat" cmpd="sng" algn="ctr">
                      <a:solidFill>
                        <a:sysClr val="window" lastClr="FFFFFF"/>
                      </a:solidFill>
                      <a:prstDash val="solid"/>
                      <a:round/>
                      <a:headEnd type="none" w="med" len="med"/>
                      <a:tailEnd type="none" w="med" len="med"/>
                    </a:lnT>
                    <a:lnB w="38099"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838588704"/>
                  </a:ext>
                </a:extLst>
              </a:tr>
            </a:tbl>
          </a:graphicData>
        </a:graphic>
      </p:graphicFrame>
      <p:sp>
        <p:nvSpPr>
          <p:cNvPr id="6" name="TextBox 5">
            <a:extLst>
              <a:ext uri="{FF2B5EF4-FFF2-40B4-BE49-F238E27FC236}">
                <a16:creationId xmlns:a16="http://schemas.microsoft.com/office/drawing/2014/main" id="{220A8537-D79E-FF12-603E-8DC51CA3E629}"/>
              </a:ext>
            </a:extLst>
          </p:cNvPr>
          <p:cNvSpPr txBox="1"/>
          <p:nvPr/>
        </p:nvSpPr>
        <p:spPr>
          <a:xfrm>
            <a:off x="361279" y="852898"/>
            <a:ext cx="10562492" cy="276999"/>
          </a:xfrm>
          <a:prstGeom prst="rect">
            <a:avLst/>
          </a:prstGeom>
          <a:noFill/>
          <a:ln>
            <a:noFill/>
          </a:ln>
        </p:spPr>
        <p:txBody>
          <a:bodyPr wrap="square" lIns="91440" tIns="45720" rIns="91440" bIns="45720" anchor="t">
            <a:spAutoFit/>
          </a:bodyPr>
          <a:lstStyle/>
          <a:p>
            <a:r>
              <a:rPr lang="en-GB" sz="1200" dirty="0"/>
              <a:t>After considering current toolset and conducting workshops with several premium vendors, we are presenting a range of options to choose from  </a:t>
            </a:r>
            <a:endParaRPr lang="en-GB" sz="1600" dirty="0"/>
          </a:p>
        </p:txBody>
      </p:sp>
    </p:spTree>
    <p:extLst>
      <p:ext uri="{BB962C8B-B14F-4D97-AF65-F5344CB8AC3E}">
        <p14:creationId xmlns:p14="http://schemas.microsoft.com/office/powerpoint/2010/main" val="1232432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E7FC-CE3B-C152-AE23-55530B3F14B3}"/>
              </a:ext>
            </a:extLst>
          </p:cNvPr>
          <p:cNvSpPr>
            <a:spLocks noGrp="1"/>
          </p:cNvSpPr>
          <p:nvPr>
            <p:ph type="title"/>
          </p:nvPr>
        </p:nvSpPr>
        <p:spPr/>
        <p:txBody>
          <a:bodyPr/>
          <a:lstStyle/>
          <a:p>
            <a:r>
              <a:rPr lang="en-GB" b="1" dirty="0"/>
              <a:t>Use cases </a:t>
            </a:r>
          </a:p>
        </p:txBody>
      </p:sp>
      <p:graphicFrame>
        <p:nvGraphicFramePr>
          <p:cNvPr id="3" name="Table 2">
            <a:extLst>
              <a:ext uri="{FF2B5EF4-FFF2-40B4-BE49-F238E27FC236}">
                <a16:creationId xmlns:a16="http://schemas.microsoft.com/office/drawing/2014/main" id="{C9B88B16-4863-E215-DD66-FE2D34420B04}"/>
              </a:ext>
            </a:extLst>
          </p:cNvPr>
          <p:cNvGraphicFramePr>
            <a:graphicFrameLocks noGrp="1"/>
          </p:cNvGraphicFramePr>
          <p:nvPr/>
        </p:nvGraphicFramePr>
        <p:xfrm>
          <a:off x="413328" y="826213"/>
          <a:ext cx="11412330" cy="5384810"/>
        </p:xfrm>
        <a:graphic>
          <a:graphicData uri="http://schemas.openxmlformats.org/drawingml/2006/table">
            <a:tbl>
              <a:tblPr firstRow="1" bandRow="1">
                <a:tableStyleId>{5C22544A-7EE6-4342-B048-85BDC9FD1C3A}</a:tableStyleId>
              </a:tblPr>
              <a:tblGrid>
                <a:gridCol w="1287669">
                  <a:extLst>
                    <a:ext uri="{9D8B030D-6E8A-4147-A177-3AD203B41FA5}">
                      <a16:colId xmlns:a16="http://schemas.microsoft.com/office/drawing/2014/main" val="3951022846"/>
                    </a:ext>
                  </a:extLst>
                </a:gridCol>
                <a:gridCol w="3611217">
                  <a:extLst>
                    <a:ext uri="{9D8B030D-6E8A-4147-A177-3AD203B41FA5}">
                      <a16:colId xmlns:a16="http://schemas.microsoft.com/office/drawing/2014/main" val="3456500198"/>
                    </a:ext>
                  </a:extLst>
                </a:gridCol>
                <a:gridCol w="1311966">
                  <a:extLst>
                    <a:ext uri="{9D8B030D-6E8A-4147-A177-3AD203B41FA5}">
                      <a16:colId xmlns:a16="http://schemas.microsoft.com/office/drawing/2014/main" val="1664350014"/>
                    </a:ext>
                  </a:extLst>
                </a:gridCol>
                <a:gridCol w="2014330">
                  <a:extLst>
                    <a:ext uri="{9D8B030D-6E8A-4147-A177-3AD203B41FA5}">
                      <a16:colId xmlns:a16="http://schemas.microsoft.com/office/drawing/2014/main" val="699939738"/>
                    </a:ext>
                  </a:extLst>
                </a:gridCol>
                <a:gridCol w="2213113">
                  <a:extLst>
                    <a:ext uri="{9D8B030D-6E8A-4147-A177-3AD203B41FA5}">
                      <a16:colId xmlns:a16="http://schemas.microsoft.com/office/drawing/2014/main" val="338295296"/>
                    </a:ext>
                  </a:extLst>
                </a:gridCol>
                <a:gridCol w="974035">
                  <a:extLst>
                    <a:ext uri="{9D8B030D-6E8A-4147-A177-3AD203B41FA5}">
                      <a16:colId xmlns:a16="http://schemas.microsoft.com/office/drawing/2014/main" val="3235789367"/>
                    </a:ext>
                  </a:extLst>
                </a:gridCol>
              </a:tblGrid>
              <a:tr h="538490">
                <a:tc>
                  <a:txBody>
                    <a:bodyPr/>
                    <a:lstStyle/>
                    <a:p>
                      <a:r>
                        <a:rPr lang="en-GB" sz="1200" dirty="0"/>
                        <a:t>ID</a:t>
                      </a:r>
                    </a:p>
                  </a:txBody>
                  <a:tcPr anchor="ctr"/>
                </a:tc>
                <a:tc>
                  <a:txBody>
                    <a:bodyPr/>
                    <a:lstStyle/>
                    <a:p>
                      <a:r>
                        <a:rPr lang="en-GB" sz="1200" dirty="0"/>
                        <a:t>Use Case</a:t>
                      </a:r>
                    </a:p>
                  </a:txBody>
                  <a:tcPr anchor="ctr"/>
                </a:tc>
                <a:tc>
                  <a:txBody>
                    <a:bodyPr/>
                    <a:lstStyle/>
                    <a:p>
                      <a:r>
                        <a:rPr lang="en-GB" sz="1200"/>
                        <a:t>Attack Surface/Asset</a:t>
                      </a:r>
                    </a:p>
                  </a:txBody>
                  <a:tcPr anchor="ctr"/>
                </a:tc>
                <a:tc>
                  <a:txBody>
                    <a:bodyPr/>
                    <a:lstStyle/>
                    <a:p>
                      <a:r>
                        <a:rPr lang="en-GB" sz="1200"/>
                        <a:t>Tool</a:t>
                      </a:r>
                    </a:p>
                  </a:txBody>
                  <a:tcPr anchor="ctr"/>
                </a:tc>
                <a:tc>
                  <a:txBody>
                    <a:bodyPr/>
                    <a:lstStyle/>
                    <a:p>
                      <a:r>
                        <a:rPr lang="en-GB" sz="1200"/>
                        <a:t>Deception Technique</a:t>
                      </a:r>
                    </a:p>
                  </a:txBody>
                  <a:tcPr anchor="ctr"/>
                </a:tc>
                <a:tc>
                  <a:txBody>
                    <a:bodyPr/>
                    <a:lstStyle/>
                    <a:p>
                      <a:r>
                        <a:rPr lang="en-GB" sz="1200"/>
                        <a:t>Status</a:t>
                      </a:r>
                    </a:p>
                  </a:txBody>
                  <a:tcPr anchor="ctr"/>
                </a:tc>
                <a:extLst>
                  <a:ext uri="{0D108BD9-81ED-4DB2-BD59-A6C34878D82A}">
                    <a16:rowId xmlns:a16="http://schemas.microsoft.com/office/drawing/2014/main" val="330961681"/>
                  </a:ext>
                </a:extLst>
              </a:tr>
              <a:tr h="749300">
                <a:tc>
                  <a:txBody>
                    <a:bodyPr/>
                    <a:lstStyle/>
                    <a:p>
                      <a:pPr algn="ctr"/>
                      <a:r>
                        <a:rPr lang="en-GB" sz="1100"/>
                        <a:t>POC_001</a:t>
                      </a:r>
                    </a:p>
                  </a:txBody>
                  <a:tcPr anchor="ctr">
                    <a:solidFill>
                      <a:schemeClr val="bg1">
                        <a:lumMod val="95000"/>
                      </a:schemeClr>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100" b="1" u="sng" dirty="0"/>
                        <a:t>T1048</a:t>
                      </a:r>
                      <a:r>
                        <a:rPr lang="en-GB" sz="1100" dirty="0"/>
                        <a:t>: Exfiltration over alternative protocols: Adversaries may steal data by exfiltrating it over a different protocol than that of the existing command and control channel. </a:t>
                      </a:r>
                    </a:p>
                  </a:txBody>
                  <a:tcPr anchor="ctr">
                    <a:solidFill>
                      <a:schemeClr val="bg1">
                        <a:lumMod val="95000"/>
                      </a:schemeClr>
                    </a:solidFill>
                  </a:tcPr>
                </a:tc>
                <a:tc>
                  <a:txBody>
                    <a:bodyPr/>
                    <a:lstStyle/>
                    <a:p>
                      <a:pPr algn="ctr"/>
                      <a:r>
                        <a:rPr lang="en-GB" sz="1100"/>
                        <a:t>DMS</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Thinkst</a:t>
                      </a:r>
                    </a:p>
                    <a:p>
                      <a:pPr marL="171450" indent="-171450" algn="l">
                        <a:buFont typeface="Arial" panose="020B0604020202020204" pitchFamily="34" charset="0"/>
                        <a:buChar char="•"/>
                      </a:pPr>
                      <a:r>
                        <a:rPr lang="en-GB" sz="1100" dirty="0" err="1"/>
                        <a:t>CounterCraft</a:t>
                      </a:r>
                      <a:endParaRPr lang="en-GB" sz="1100" dirty="0"/>
                    </a:p>
                    <a:p>
                      <a:pPr marL="171450" indent="-171450" algn="l">
                        <a:buFont typeface="Arial" panose="020B0604020202020204" pitchFamily="34" charset="0"/>
                        <a:buChar char="•"/>
                      </a:pPr>
                      <a:r>
                        <a:rPr lang="en-GB" sz="1100" dirty="0" err="1"/>
                        <a:t>Cybertrap</a:t>
                      </a:r>
                      <a:endParaRPr lang="en-GB" sz="1100" dirty="0"/>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Decoy Data Responses</a:t>
                      </a:r>
                      <a:endParaRPr lang="en-US" sz="1100"/>
                    </a:p>
                    <a:p>
                      <a:pPr algn="l"/>
                      <a:endParaRPr lang="en-GB" sz="1100"/>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4234475801"/>
                  </a:ext>
                </a:extLst>
              </a:tr>
              <a:tr h="584200">
                <a:tc>
                  <a:txBody>
                    <a:bodyPr/>
                    <a:lstStyle/>
                    <a:p>
                      <a:pPr algn="ctr"/>
                      <a:r>
                        <a:rPr lang="en-GB" sz="1100"/>
                        <a:t>POC_002</a:t>
                      </a:r>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b="1" u="sng"/>
                        <a:t>TA0008</a:t>
                      </a:r>
                      <a:r>
                        <a:rPr lang="en-GB" sz="1100"/>
                        <a:t>: Lateral movements, Remote code execution: Consists of techniques that adversaries use to enter and control remote systems on a network.</a:t>
                      </a:r>
                      <a:endParaRPr lang="en-US" sz="1100"/>
                    </a:p>
                  </a:txBody>
                  <a:tcPr anchor="ctr">
                    <a:solidFill>
                      <a:schemeClr val="bg1">
                        <a:lumMod val="95000"/>
                      </a:schemeClr>
                    </a:solidFill>
                  </a:tcPr>
                </a:tc>
                <a:tc>
                  <a:txBody>
                    <a:bodyPr/>
                    <a:lstStyle/>
                    <a:p>
                      <a:pPr algn="ctr"/>
                      <a:r>
                        <a:rPr lang="en-GB" sz="1100" dirty="0"/>
                        <a:t>SMB</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Thinkst</a:t>
                      </a:r>
                    </a:p>
                    <a:p>
                      <a:pPr marL="171450" indent="-171450" algn="l">
                        <a:buFont typeface="Arial" panose="020B0604020202020204" pitchFamily="34" charset="0"/>
                        <a:buChar char="•"/>
                      </a:pPr>
                      <a:r>
                        <a:rPr lang="en-GB" sz="1100" dirty="0" err="1"/>
                        <a:t>Cybertrap</a:t>
                      </a:r>
                      <a:endParaRPr lang="en-GB" sz="1100" dirty="0"/>
                    </a:p>
                    <a:p>
                      <a:pPr marL="171450" indent="-171450" algn="l">
                        <a:buFont typeface="Arial" panose="020B0604020202020204" pitchFamily="34" charset="0"/>
                        <a:buChar char="•"/>
                      </a:pPr>
                      <a:endParaRPr lang="en-GB" sz="1100" dirty="0"/>
                    </a:p>
                  </a:txBody>
                  <a:tcPr anchor="ctr">
                    <a:solidFill>
                      <a:schemeClr val="bg1">
                        <a:lumMod val="95000"/>
                      </a:schemeClr>
                    </a:solidFill>
                  </a:tcPr>
                </a:tc>
                <a:tc>
                  <a:txBody>
                    <a:bodyPr/>
                    <a:lstStyle/>
                    <a:p>
                      <a:pPr marL="285750" indent="-285750" algn="l">
                        <a:buFont typeface="Arial" panose="020B0604020202020204" pitchFamily="34" charset="0"/>
                        <a:buChar char="•"/>
                      </a:pPr>
                      <a:r>
                        <a:rPr lang="en-GB" sz="1100"/>
                        <a:t>Decoy File Shares</a:t>
                      </a:r>
                    </a:p>
                    <a:p>
                      <a:pPr marL="285750" indent="-285750" algn="l">
                        <a:buFont typeface="Arial" panose="020B0604020202020204" pitchFamily="34" charset="0"/>
                        <a:buChar char="•"/>
                      </a:pPr>
                      <a:r>
                        <a:rPr lang="en-GB" sz="1100"/>
                        <a:t>SMB Honeypot</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1771069499"/>
                  </a:ext>
                </a:extLst>
              </a:tr>
              <a:tr h="9144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100"/>
                        <a:t>POC_003</a:t>
                      </a:r>
                    </a:p>
                    <a:p>
                      <a:pPr algn="ctr"/>
                      <a:endParaRPr lang="en-GB" sz="11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b="1" u="sng"/>
                        <a:t>TA0004</a:t>
                      </a:r>
                      <a:r>
                        <a:rPr lang="en-GB" sz="1100"/>
                        <a:t>: Privilege Escalation: Consists of techniques that adversaries use to gain higher-level permissions on a system or network.</a:t>
                      </a:r>
                      <a:endParaRPr lang="en-US" sz="1100"/>
                    </a:p>
                    <a:p>
                      <a:pPr algn="l"/>
                      <a:endParaRPr lang="en-GB" sz="1100"/>
                    </a:p>
                  </a:txBody>
                  <a:tcPr anchor="ctr">
                    <a:solidFill>
                      <a:schemeClr val="bg1">
                        <a:lumMod val="95000"/>
                      </a:schemeClr>
                    </a:solidFill>
                  </a:tcPr>
                </a:tc>
                <a:tc>
                  <a:txBody>
                    <a:bodyPr/>
                    <a:lstStyle/>
                    <a:p>
                      <a:pPr algn="ctr"/>
                      <a:r>
                        <a:rPr lang="en-GB" sz="1100"/>
                        <a:t>AD</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Deception in Defender</a:t>
                      </a:r>
                    </a:p>
                    <a:p>
                      <a:pPr marL="171450" indent="-171450" algn="l">
                        <a:buFont typeface="Arial" panose="020B0604020202020204" pitchFamily="34" charset="0"/>
                        <a:buChar char="•"/>
                      </a:pPr>
                      <a:r>
                        <a:rPr lang="en-GB" sz="1100" dirty="0" err="1"/>
                        <a:t>HoneyTokens</a:t>
                      </a:r>
                      <a:r>
                        <a:rPr lang="en-GB" sz="1100" dirty="0"/>
                        <a:t> in MDI</a:t>
                      </a:r>
                    </a:p>
                    <a:p>
                      <a:pPr marL="171450" indent="-171450" algn="l">
                        <a:buFont typeface="Arial" panose="020B0604020202020204" pitchFamily="34" charset="0"/>
                        <a:buChar char="•"/>
                      </a:pPr>
                      <a:r>
                        <a:rPr lang="en-GB" sz="1100" dirty="0" err="1"/>
                        <a:t>CyberTrap</a:t>
                      </a:r>
                      <a:endParaRPr lang="en-GB" sz="1100" dirty="0"/>
                    </a:p>
                    <a:p>
                      <a:pPr marL="171450" indent="-171450" algn="l">
                        <a:buFont typeface="Arial" panose="020B0604020202020204" pitchFamily="34" charset="0"/>
                        <a:buChar char="•"/>
                      </a:pPr>
                      <a:r>
                        <a:rPr lang="en-GB" sz="1100" dirty="0"/>
                        <a:t>Thinkst Canary</a:t>
                      </a:r>
                    </a:p>
                    <a:p>
                      <a:pPr marL="171450" indent="-171450" algn="l">
                        <a:buFont typeface="Arial" panose="020B0604020202020204" pitchFamily="34" charset="0"/>
                        <a:buChar char="•"/>
                      </a:pPr>
                      <a:r>
                        <a:rPr lang="en-GB" sz="1100" dirty="0" err="1"/>
                        <a:t>Countercraft</a:t>
                      </a:r>
                      <a:endParaRPr lang="en-GB" sz="1100" dirty="0"/>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a:t>Fake Servers (Linux, Windows)</a:t>
                      </a:r>
                    </a:p>
                    <a:p>
                      <a:pPr marL="171450" indent="-171450" algn="l">
                        <a:buFont typeface="Arial" panose="020B0604020202020204" pitchFamily="34" charset="0"/>
                        <a:buChar char="•"/>
                      </a:pPr>
                      <a:r>
                        <a:rPr lang="en-GB" sz="1100"/>
                        <a:t>Citrix NetScaler</a:t>
                      </a:r>
                    </a:p>
                    <a:p>
                      <a:pPr marL="171450" indent="-171450" algn="l">
                        <a:buFont typeface="Arial" panose="020B0604020202020204" pitchFamily="34" charset="0"/>
                        <a:buChar char="•"/>
                      </a:pPr>
                      <a:r>
                        <a:rPr lang="en-GB" sz="1100"/>
                        <a:t>Server Honeypot</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2931068618"/>
                  </a:ext>
                </a:extLst>
              </a:tr>
              <a:tr h="749300">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100"/>
                        <a:t>POC_004</a:t>
                      </a:r>
                    </a:p>
                    <a:p>
                      <a:pPr algn="ctr"/>
                      <a:endParaRPr lang="en-GB" sz="1100"/>
                    </a:p>
                  </a:txBody>
                  <a:tcPr anchor="ctr">
                    <a:solidFill>
                      <a:schemeClr val="bg1">
                        <a:lumMod val="95000"/>
                      </a:schemeClr>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GB" sz="1100" b="1" u="sng"/>
                        <a:t>T1558.003</a:t>
                      </a:r>
                      <a:r>
                        <a:rPr lang="en-GB" sz="1100"/>
                        <a:t>: </a:t>
                      </a:r>
                      <a:r>
                        <a:rPr lang="en-GB" sz="1100" err="1"/>
                        <a:t>Kerberoasting</a:t>
                      </a:r>
                      <a:r>
                        <a:rPr lang="en-GB" sz="1100"/>
                        <a:t>: Adversaries may abuse a valid Kerberos ticket-granting ticket (TGT) or sniff network traffic to obtain a ticket-granting service (TGS) ticket that may be vulnerable to Brute Force.</a:t>
                      </a:r>
                    </a:p>
                  </a:txBody>
                  <a:tcPr anchor="ctr">
                    <a:solidFill>
                      <a:schemeClr val="bg1">
                        <a:lumMod val="95000"/>
                      </a:schemeClr>
                    </a:solidFill>
                  </a:tcPr>
                </a:tc>
                <a:tc>
                  <a:txBody>
                    <a:bodyPr/>
                    <a:lstStyle/>
                    <a:p>
                      <a:pPr algn="ctr"/>
                      <a:r>
                        <a:rPr lang="en-GB" sz="1100"/>
                        <a:t>AD</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err="1"/>
                        <a:t>CyberTrap</a:t>
                      </a:r>
                      <a:endParaRPr lang="en-GB" sz="1100" dirty="0"/>
                    </a:p>
                    <a:p>
                      <a:pPr marL="171450" indent="-171450" algn="l">
                        <a:buFont typeface="Arial" panose="020B0604020202020204" pitchFamily="34" charset="0"/>
                        <a:buChar char="•"/>
                      </a:pPr>
                      <a:r>
                        <a:rPr lang="en-GB" sz="1100" dirty="0"/>
                        <a:t>Thinkst Canary</a:t>
                      </a:r>
                    </a:p>
                    <a:p>
                      <a:pPr marL="171450" indent="-171450" algn="l">
                        <a:buFont typeface="Arial" panose="020B0604020202020204" pitchFamily="34" charset="0"/>
                        <a:buChar char="•"/>
                      </a:pPr>
                      <a:r>
                        <a:rPr lang="en-GB" sz="1100" dirty="0" err="1"/>
                        <a:t>Countercraft</a:t>
                      </a:r>
                      <a:endParaRPr lang="en-GB" sz="1100" dirty="0"/>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Decoy User Accounts</a:t>
                      </a:r>
                    </a:p>
                    <a:p>
                      <a:pPr marL="171450" indent="-171450" algn="l">
                        <a:buFont typeface="Arial" panose="020B0604020202020204" pitchFamily="34" charset="0"/>
                        <a:buChar char="•"/>
                      </a:pPr>
                      <a:r>
                        <a:rPr lang="en-GB" sz="1100" dirty="0"/>
                        <a:t>Fake user/service accounts and credentials</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579094061"/>
                  </a:ext>
                </a:extLst>
              </a:tr>
              <a:tr h="254000">
                <a:tc rowSpan="4">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100"/>
                        <a:t>POC_005</a:t>
                      </a:r>
                    </a:p>
                    <a:p>
                      <a:pPr algn="ctr"/>
                      <a:endParaRPr lang="en-GB" sz="1100"/>
                    </a:p>
                  </a:txBody>
                  <a:tcPr anchor="ctr">
                    <a:solidFill>
                      <a:schemeClr val="bg1">
                        <a:lumMod val="95000"/>
                      </a:schemeClr>
                    </a:solidFill>
                  </a:tcPr>
                </a:tc>
                <a:tc rowSpan="4">
                  <a:txBody>
                    <a:bodyPr/>
                    <a:lstStyle/>
                    <a:p>
                      <a:pPr algn="l"/>
                      <a:r>
                        <a:rPr lang="en-GB" sz="1100" b="1" u="sng"/>
                        <a:t>TA0003</a:t>
                      </a:r>
                      <a:r>
                        <a:rPr lang="en-GB" sz="1100"/>
                        <a:t>: Host compromise and persistence : Consists of techniques that adversaries use to keep access to systems across restarts, changed credentials, and other interruptions that could cut off their access.</a:t>
                      </a:r>
                    </a:p>
                    <a:p>
                      <a:pPr algn="l"/>
                      <a:endParaRPr lang="en-GB" sz="1100"/>
                    </a:p>
                  </a:txBody>
                  <a:tcPr anchor="ctr">
                    <a:solidFill>
                      <a:schemeClr val="bg1">
                        <a:lumMod val="95000"/>
                      </a:schemeClr>
                    </a:solidFill>
                  </a:tcPr>
                </a:tc>
                <a:tc>
                  <a:txBody>
                    <a:bodyPr/>
                    <a:lstStyle/>
                    <a:p>
                      <a:pPr algn="ctr"/>
                      <a:r>
                        <a:rPr lang="en-GB" sz="1100"/>
                        <a:t>AD</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MDI</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Honeytokens</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1877804010"/>
                  </a:ext>
                </a:extLst>
              </a:tr>
              <a:tr h="254000">
                <a:tc vMerge="1">
                  <a:txBody>
                    <a:bodyPr/>
                    <a:lstStyle/>
                    <a:p>
                      <a:endParaRPr lang="en-GB" sz="1200"/>
                    </a:p>
                  </a:txBody>
                  <a:tcPr/>
                </a:tc>
                <a:tc vMerge="1">
                  <a:txBody>
                    <a:bodyPr/>
                    <a:lstStyle/>
                    <a:p>
                      <a:endParaRPr lang="en-GB" sz="1200"/>
                    </a:p>
                  </a:txBody>
                  <a:tcPr/>
                </a:tc>
                <a:tc>
                  <a:txBody>
                    <a:bodyPr/>
                    <a:lstStyle/>
                    <a:p>
                      <a:pPr algn="ctr"/>
                      <a:r>
                        <a:rPr lang="en-GB" sz="1100"/>
                        <a:t>Endpoints</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a:t>Defender</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Basic lures</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610111232"/>
                  </a:ext>
                </a:extLst>
              </a:tr>
              <a:tr h="254000">
                <a:tc vMerge="1">
                  <a:txBody>
                    <a:bodyPr/>
                    <a:lstStyle/>
                    <a:p>
                      <a:endParaRPr lang="en-GB" sz="1200"/>
                    </a:p>
                  </a:txBody>
                  <a:tcPr/>
                </a:tc>
                <a:tc vMerge="1">
                  <a:txBody>
                    <a:bodyPr/>
                    <a:lstStyle/>
                    <a:p>
                      <a:endParaRPr lang="en-GB" sz="120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100"/>
                        <a:t>Endpoints</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Defender</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Advanced lures</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2740327444"/>
                  </a:ext>
                </a:extLst>
              </a:tr>
              <a:tr h="254000">
                <a:tc vMerge="1">
                  <a:txBody>
                    <a:bodyPr/>
                    <a:lstStyle/>
                    <a:p>
                      <a:endParaRPr lang="en-GB" sz="1200"/>
                    </a:p>
                  </a:txBody>
                  <a:tcPr/>
                </a:tc>
                <a:tc vMerge="1">
                  <a:txBody>
                    <a:bodyPr/>
                    <a:lstStyle/>
                    <a:p>
                      <a:endParaRPr lang="en-GB" sz="1200"/>
                    </a:p>
                  </a:txBody>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1100"/>
                        <a:t>Endpoints</a:t>
                      </a:r>
                    </a:p>
                  </a:txBody>
                  <a:tcPr anchor="ctr">
                    <a:solidFill>
                      <a:schemeClr val="bg1">
                        <a:lumMod val="95000"/>
                      </a:schemeClr>
                    </a:solidFill>
                  </a:tcPr>
                </a:tc>
                <a:tc>
                  <a:txBody>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a:t>Defender</a:t>
                      </a:r>
                    </a:p>
                  </a:txBody>
                  <a:tcPr anchor="ctr">
                    <a:solidFill>
                      <a:schemeClr val="bg1">
                        <a:lumMod val="95000"/>
                      </a:schemeClr>
                    </a:solidFill>
                  </a:tcPr>
                </a:tc>
                <a:tc>
                  <a:txBody>
                    <a:bodyPr/>
                    <a:lstStyle/>
                    <a:p>
                      <a:pPr marL="171450" indent="-171450" algn="l">
                        <a:buFont typeface="Arial" panose="020B0604020202020204" pitchFamily="34" charset="0"/>
                        <a:buChar char="•"/>
                      </a:pPr>
                      <a:r>
                        <a:rPr lang="en-GB" sz="1100" dirty="0"/>
                        <a:t>Decoys</a:t>
                      </a:r>
                    </a:p>
                  </a:txBody>
                  <a:tcPr anchor="ctr">
                    <a:solidFill>
                      <a:schemeClr val="bg1">
                        <a:lumMod val="95000"/>
                      </a:schemeClr>
                    </a:solidFill>
                  </a:tcPr>
                </a:tc>
                <a:tc>
                  <a:txBody>
                    <a:bodyPr/>
                    <a:lstStyle/>
                    <a:p>
                      <a:pPr algn="ctr"/>
                      <a:endParaRPr lang="en-GB" sz="1100"/>
                    </a:p>
                  </a:txBody>
                  <a:tcPr anchor="ctr">
                    <a:solidFill>
                      <a:schemeClr val="bg1">
                        <a:lumMod val="95000"/>
                      </a:schemeClr>
                    </a:solidFill>
                  </a:tcPr>
                </a:tc>
                <a:extLst>
                  <a:ext uri="{0D108BD9-81ED-4DB2-BD59-A6C34878D82A}">
                    <a16:rowId xmlns:a16="http://schemas.microsoft.com/office/drawing/2014/main" val="3995602449"/>
                  </a:ext>
                </a:extLst>
              </a:tr>
              <a:tr h="254000">
                <a:tc>
                  <a:txBody>
                    <a:bodyPr/>
                    <a:lstStyle/>
                    <a:p>
                      <a:pPr lvl="0" algn="ctr">
                        <a:buNone/>
                      </a:pPr>
                      <a:r>
                        <a:rPr lang="en-GB" sz="1100"/>
                        <a:t>POC_006</a:t>
                      </a:r>
                    </a:p>
                  </a:txBody>
                  <a:tcPr anchor="ctr">
                    <a:solidFill>
                      <a:schemeClr val="bg1">
                        <a:lumMod val="95000"/>
                      </a:schemeClr>
                    </a:solidFill>
                  </a:tcPr>
                </a:tc>
                <a:tc>
                  <a:txBody>
                    <a:bodyPr/>
                    <a:lstStyle/>
                    <a:p>
                      <a:pPr lvl="0" algn="l">
                        <a:buNone/>
                      </a:pPr>
                      <a:r>
                        <a:rPr lang="en-GB" sz="1100" b="1" i="0" u="sng" strike="noStrike" noProof="0">
                          <a:solidFill>
                            <a:schemeClr val="tx1"/>
                          </a:solidFill>
                          <a:latin typeface="Arial"/>
                        </a:rPr>
                        <a:t>T1190: </a:t>
                      </a:r>
                      <a:r>
                        <a:rPr lang="en-GB" sz="1100" b="0" i="0" u="none" strike="noStrike" noProof="0">
                          <a:solidFill>
                            <a:schemeClr val="tx1"/>
                          </a:solidFill>
                          <a:latin typeface="Arial"/>
                        </a:rPr>
                        <a:t>Adversaries may attempt to exploit a weakness in an Internet-facing host or system to initially access a network. The weakness in the system can be a software bug, a temporary glitch, or a misconfiguration.</a:t>
                      </a:r>
                      <a:endParaRPr lang="en-US" b="0" u="none">
                        <a:solidFill>
                          <a:schemeClr val="tx1"/>
                        </a:solidFill>
                      </a:endParaRPr>
                    </a:p>
                  </a:txBody>
                  <a:tcPr anchor="ctr">
                    <a:solidFill>
                      <a:schemeClr val="bg1">
                        <a:lumMod val="95000"/>
                      </a:schemeClr>
                    </a:solidFill>
                  </a:tcPr>
                </a:tc>
                <a:tc>
                  <a:txBody>
                    <a:bodyPr/>
                    <a:lstStyle/>
                    <a:p>
                      <a:pPr marL="0" lvl="0" indent="0" algn="ctr" defTabSz="1219170">
                        <a:lnSpc>
                          <a:spcPct val="100000"/>
                        </a:lnSpc>
                        <a:spcBef>
                          <a:spcPts val="0"/>
                        </a:spcBef>
                        <a:spcAft>
                          <a:spcPts val="0"/>
                        </a:spcAft>
                        <a:buNone/>
                        <a:tabLst/>
                        <a:defRPr/>
                      </a:pPr>
                      <a:r>
                        <a:rPr lang="en-GB" sz="1100">
                          <a:solidFill>
                            <a:schemeClr val="tx1"/>
                          </a:solidFill>
                        </a:rPr>
                        <a:t>EASM</a:t>
                      </a:r>
                    </a:p>
                  </a:txBody>
                  <a:tcPr anchor="ctr">
                    <a:solidFill>
                      <a:schemeClr val="bg1">
                        <a:lumMod val="95000"/>
                      </a:schemeClr>
                    </a:solidFill>
                  </a:tcPr>
                </a:tc>
                <a:tc>
                  <a:txBody>
                    <a:bodyPr/>
                    <a:lstStyle/>
                    <a:p>
                      <a:pPr marL="171450" lvl="0" indent="-171450" algn="l">
                        <a:buClr>
                          <a:srgbClr val="636467"/>
                        </a:buClr>
                        <a:buFont typeface="Arial,Sans-Serif"/>
                        <a:buChar char="•"/>
                      </a:pPr>
                      <a:r>
                        <a:rPr lang="en-GB" sz="1100" b="0" i="0" u="none" strike="noStrike" noProof="0" dirty="0" err="1">
                          <a:solidFill>
                            <a:schemeClr val="tx1"/>
                          </a:solidFill>
                          <a:latin typeface="Arial"/>
                        </a:rPr>
                        <a:t>CyberTrap</a:t>
                      </a:r>
                      <a:endParaRPr lang="en-US" sz="1100" b="0" i="0" u="none" strike="noStrike" noProof="0" dirty="0">
                        <a:solidFill>
                          <a:schemeClr val="tx1"/>
                        </a:solidFill>
                        <a:latin typeface="Arial"/>
                      </a:endParaRPr>
                    </a:p>
                    <a:p>
                      <a:pPr marL="171450" lvl="0" indent="-171450" algn="l">
                        <a:spcBef>
                          <a:spcPts val="0"/>
                        </a:spcBef>
                        <a:spcAft>
                          <a:spcPts val="0"/>
                        </a:spcAft>
                        <a:buClr>
                          <a:srgbClr val="636467"/>
                        </a:buClr>
                        <a:buFont typeface="Arial,Sans-Serif"/>
                        <a:buChar char="•"/>
                      </a:pPr>
                      <a:r>
                        <a:rPr lang="en-GB" sz="1100" b="0" i="0" u="none" strike="noStrike" noProof="0" dirty="0">
                          <a:solidFill>
                            <a:schemeClr val="tx1"/>
                          </a:solidFill>
                          <a:latin typeface="Arial"/>
                        </a:rPr>
                        <a:t>Thinkst Canary</a:t>
                      </a:r>
                      <a:endParaRPr lang="en-US" sz="1100" b="0" i="0" u="none" strike="noStrike" noProof="0" dirty="0">
                        <a:solidFill>
                          <a:schemeClr val="tx1"/>
                        </a:solidFill>
                        <a:latin typeface="Arial"/>
                      </a:endParaRPr>
                    </a:p>
                    <a:p>
                      <a:pPr marL="171450" lvl="0" indent="-171450" algn="l" defTabSz="1219170">
                        <a:spcBef>
                          <a:spcPts val="0"/>
                        </a:spcBef>
                        <a:spcAft>
                          <a:spcPts val="0"/>
                        </a:spcAft>
                        <a:buClr>
                          <a:srgbClr val="636467"/>
                        </a:buClr>
                        <a:buFont typeface="Arial,Sans-Serif"/>
                        <a:buChar char="•"/>
                        <a:tabLst/>
                        <a:defRPr/>
                      </a:pPr>
                      <a:r>
                        <a:rPr lang="en-GB" sz="1100" b="0" i="0" u="none" strike="noStrike" noProof="0" dirty="0" err="1">
                          <a:solidFill>
                            <a:schemeClr val="tx1"/>
                          </a:solidFill>
                          <a:latin typeface="Arial"/>
                        </a:rPr>
                        <a:t>Countercraft</a:t>
                      </a:r>
                      <a:endParaRPr lang="en-GB" dirty="0">
                        <a:solidFill>
                          <a:schemeClr val="tx1"/>
                        </a:solidFill>
                      </a:endParaRPr>
                    </a:p>
                  </a:txBody>
                  <a:tcPr anchor="ctr">
                    <a:solidFill>
                      <a:schemeClr val="bg1">
                        <a:lumMod val="95000"/>
                      </a:schemeClr>
                    </a:solidFill>
                  </a:tcPr>
                </a:tc>
                <a:tc>
                  <a:txBody>
                    <a:bodyPr/>
                    <a:lstStyle/>
                    <a:p>
                      <a:pPr marL="171450" lvl="0" indent="-171450" algn="l">
                        <a:buFont typeface="Arial"/>
                        <a:buChar char="•"/>
                      </a:pPr>
                      <a:r>
                        <a:rPr lang="en-GB" sz="1100" dirty="0"/>
                        <a:t>Decoy web server</a:t>
                      </a:r>
                    </a:p>
                  </a:txBody>
                  <a:tcPr anchor="ctr">
                    <a:solidFill>
                      <a:schemeClr val="bg1">
                        <a:lumMod val="95000"/>
                      </a:schemeClr>
                    </a:solidFill>
                  </a:tcPr>
                </a:tc>
                <a:tc>
                  <a:txBody>
                    <a:bodyPr/>
                    <a:lstStyle/>
                    <a:p>
                      <a:pPr lvl="0" algn="ctr">
                        <a:buNone/>
                      </a:pPr>
                      <a:endParaRPr lang="en-GB" sz="1100" dirty="0"/>
                    </a:p>
                  </a:txBody>
                  <a:tcPr anchor="ctr">
                    <a:solidFill>
                      <a:schemeClr val="bg1">
                        <a:lumMod val="95000"/>
                      </a:schemeClr>
                    </a:solidFill>
                  </a:tcPr>
                </a:tc>
                <a:extLst>
                  <a:ext uri="{0D108BD9-81ED-4DB2-BD59-A6C34878D82A}">
                    <a16:rowId xmlns:a16="http://schemas.microsoft.com/office/drawing/2014/main" val="2983377876"/>
                  </a:ext>
                </a:extLst>
              </a:tr>
            </a:tbl>
          </a:graphicData>
        </a:graphic>
      </p:graphicFrame>
    </p:spTree>
    <p:extLst>
      <p:ext uri="{BB962C8B-B14F-4D97-AF65-F5344CB8AC3E}">
        <p14:creationId xmlns:p14="http://schemas.microsoft.com/office/powerpoint/2010/main" val="20691600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4BC1D0-B6A7-08D9-2541-80E1FA4BE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E6B97-851B-95D5-06FD-D86BEF308959}"/>
              </a:ext>
            </a:extLst>
          </p:cNvPr>
          <p:cNvSpPr>
            <a:spLocks noGrp="1"/>
          </p:cNvSpPr>
          <p:nvPr>
            <p:ph type="title"/>
          </p:nvPr>
        </p:nvSpPr>
        <p:spPr>
          <a:xfrm>
            <a:off x="420914" y="273817"/>
            <a:ext cx="11357758" cy="861774"/>
          </a:xfrm>
        </p:spPr>
        <p:txBody>
          <a:bodyPr/>
          <a:lstStyle/>
          <a:p>
            <a:r>
              <a:rPr lang="en-GB" b="1">
                <a:latin typeface="Garamond"/>
              </a:rPr>
              <a:t>Honeypot: Approach by Area</a:t>
            </a:r>
          </a:p>
          <a:p>
            <a:endParaRPr lang="en-GB" b="1"/>
          </a:p>
        </p:txBody>
      </p:sp>
      <p:sp>
        <p:nvSpPr>
          <p:cNvPr id="5" name="TextBox 5">
            <a:extLst>
              <a:ext uri="{FF2B5EF4-FFF2-40B4-BE49-F238E27FC236}">
                <a16:creationId xmlns:a16="http://schemas.microsoft.com/office/drawing/2014/main" id="{0324514B-832C-C6A0-441A-18A7D442E371}"/>
              </a:ext>
            </a:extLst>
          </p:cNvPr>
          <p:cNvSpPr txBox="1"/>
          <p:nvPr/>
        </p:nvSpPr>
        <p:spPr>
          <a:xfrm>
            <a:off x="413328" y="1035600"/>
            <a:ext cx="1800000" cy="1601583"/>
          </a:xfrm>
          <a:prstGeom prst="rect">
            <a:avLst/>
          </a:prstGeom>
          <a:noFill/>
          <a:ln w="50800">
            <a:solidFill>
              <a:schemeClr val="accent1"/>
            </a:solidFill>
            <a:miter lim="800000"/>
          </a:ln>
        </p:spPr>
        <p:txBody>
          <a:bodyPr wrap="square" lIns="180000" tIns="180000" rIns="180000" bIns="180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0000"/>
              </a:lnSpc>
            </a:pPr>
            <a:r>
              <a:rPr lang="en-GB" sz="4400">
                <a:solidFill>
                  <a:schemeClr val="tx2"/>
                </a:solidFill>
                <a:latin typeface="+mj-lt"/>
              </a:rPr>
              <a:t>DMS</a:t>
            </a:r>
            <a:endParaRPr lang="en-US"/>
          </a:p>
          <a:p>
            <a:pPr algn="ctr">
              <a:lnSpc>
                <a:spcPct val="70000"/>
              </a:lnSpc>
            </a:pPr>
            <a:endParaRPr lang="en-GB">
              <a:solidFill>
                <a:schemeClr val="tx2"/>
              </a:solidFill>
              <a:latin typeface="+mj-lt"/>
            </a:endParaRPr>
          </a:p>
        </p:txBody>
      </p:sp>
      <p:sp>
        <p:nvSpPr>
          <p:cNvPr id="6" name="TextBox 6">
            <a:extLst>
              <a:ext uri="{FF2B5EF4-FFF2-40B4-BE49-F238E27FC236}">
                <a16:creationId xmlns:a16="http://schemas.microsoft.com/office/drawing/2014/main" id="{412EE537-2D76-C3F9-3801-9376079E4677}"/>
              </a:ext>
            </a:extLst>
          </p:cNvPr>
          <p:cNvSpPr txBox="1"/>
          <p:nvPr/>
        </p:nvSpPr>
        <p:spPr>
          <a:xfrm>
            <a:off x="2501103" y="1093272"/>
            <a:ext cx="7189794" cy="158485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20000"/>
              </a:lnSpc>
              <a:spcAft>
                <a:spcPts val="600"/>
              </a:spcAft>
              <a:buFont typeface="+mj-lt"/>
              <a:buAutoNum type="arabicPeriod"/>
            </a:pPr>
            <a:r>
              <a:rPr lang="en-US" sz="1100">
                <a:solidFill>
                  <a:schemeClr val="tx2"/>
                </a:solidFill>
              </a:rPr>
              <a:t>Understand the data flow in </a:t>
            </a:r>
            <a:r>
              <a:rPr lang="en-US" sz="1100" err="1">
                <a:solidFill>
                  <a:schemeClr val="tx2"/>
                </a:solidFill>
              </a:rPr>
              <a:t>Imanage</a:t>
            </a:r>
            <a:endParaRPr lang="en-US" sz="1100">
              <a:solidFill>
                <a:schemeClr val="tx2"/>
              </a:solidFill>
            </a:endParaRPr>
          </a:p>
          <a:p>
            <a:pPr marL="228600" indent="-228600">
              <a:lnSpc>
                <a:spcPct val="120000"/>
              </a:lnSpc>
              <a:spcAft>
                <a:spcPts val="600"/>
              </a:spcAft>
              <a:buFont typeface="+mj-lt"/>
              <a:buAutoNum type="arabicPeriod"/>
            </a:pPr>
            <a:r>
              <a:rPr lang="en-US" sz="1100">
                <a:solidFill>
                  <a:schemeClr val="tx2"/>
                </a:solidFill>
              </a:rPr>
              <a:t>Carry out threat modelling to understand which attacks can be performed</a:t>
            </a:r>
          </a:p>
          <a:p>
            <a:pPr marL="228600" indent="-228600">
              <a:lnSpc>
                <a:spcPct val="120000"/>
              </a:lnSpc>
              <a:spcAft>
                <a:spcPts val="600"/>
              </a:spcAft>
              <a:buFont typeface="+mj-lt"/>
              <a:buAutoNum type="arabicPeriod"/>
            </a:pPr>
            <a:r>
              <a:rPr lang="en-US" sz="1100">
                <a:solidFill>
                  <a:schemeClr val="tx2"/>
                </a:solidFill>
              </a:rPr>
              <a:t>Determine where within the network to deploy honeypots</a:t>
            </a:r>
          </a:p>
          <a:p>
            <a:pPr marL="228600" indent="-228600">
              <a:lnSpc>
                <a:spcPct val="120000"/>
              </a:lnSpc>
              <a:spcAft>
                <a:spcPts val="600"/>
              </a:spcAft>
              <a:buFont typeface="+mj-lt"/>
              <a:buAutoNum type="arabicPeriod"/>
            </a:pPr>
            <a:r>
              <a:rPr lang="en-US" sz="1100">
                <a:solidFill>
                  <a:schemeClr val="tx2"/>
                </a:solidFill>
              </a:rPr>
              <a:t>Create believable lures and determine where to place them within the network</a:t>
            </a:r>
          </a:p>
          <a:p>
            <a:pPr marL="228600" indent="-228600">
              <a:lnSpc>
                <a:spcPct val="120000"/>
              </a:lnSpc>
              <a:spcAft>
                <a:spcPts val="600"/>
              </a:spcAft>
              <a:buFont typeface="+mj-lt"/>
              <a:buAutoNum type="arabicPeriod"/>
            </a:pPr>
            <a:r>
              <a:rPr lang="en-US" sz="1100">
                <a:solidFill>
                  <a:schemeClr val="tx2"/>
                </a:solidFill>
              </a:rPr>
              <a:t>Implement within sandbox environment for testing</a:t>
            </a:r>
          </a:p>
          <a:p>
            <a:pPr marL="228600" indent="-228600">
              <a:lnSpc>
                <a:spcPct val="120000"/>
              </a:lnSpc>
              <a:spcAft>
                <a:spcPts val="600"/>
              </a:spcAft>
              <a:buFont typeface="+mj-lt"/>
              <a:buAutoNum type="arabicPeriod"/>
            </a:pPr>
            <a:endParaRPr lang="en-GB" sz="1100">
              <a:solidFill>
                <a:schemeClr val="tx2"/>
              </a:solidFill>
            </a:endParaRPr>
          </a:p>
        </p:txBody>
      </p:sp>
      <p:sp>
        <p:nvSpPr>
          <p:cNvPr id="7" name="TextBox 8">
            <a:extLst>
              <a:ext uri="{FF2B5EF4-FFF2-40B4-BE49-F238E27FC236}">
                <a16:creationId xmlns:a16="http://schemas.microsoft.com/office/drawing/2014/main" id="{AEB7AF89-EEC3-B676-60D8-3C30E20AAA62}"/>
              </a:ext>
            </a:extLst>
          </p:cNvPr>
          <p:cNvSpPr txBox="1"/>
          <p:nvPr/>
        </p:nvSpPr>
        <p:spPr>
          <a:xfrm>
            <a:off x="420914" y="4582085"/>
            <a:ext cx="1800000" cy="1601583"/>
          </a:xfrm>
          <a:prstGeom prst="rect">
            <a:avLst/>
          </a:prstGeom>
          <a:noFill/>
          <a:ln w="50800">
            <a:solidFill>
              <a:schemeClr val="accent3"/>
            </a:solidFill>
            <a:miter lim="800000"/>
          </a:ln>
        </p:spPr>
        <p:txBody>
          <a:bodyPr wrap="square" lIns="180000" tIns="180000" rIns="180000" bIns="180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0000"/>
              </a:lnSpc>
            </a:pPr>
            <a:r>
              <a:rPr lang="en-GB" sz="2400">
                <a:solidFill>
                  <a:schemeClr val="tx2"/>
                </a:solidFill>
                <a:latin typeface="+mj-lt"/>
              </a:rPr>
              <a:t>SMB, Endpoints, Network Devices, DB</a:t>
            </a:r>
          </a:p>
        </p:txBody>
      </p:sp>
      <p:sp>
        <p:nvSpPr>
          <p:cNvPr id="8" name="TextBox 9">
            <a:extLst>
              <a:ext uri="{FF2B5EF4-FFF2-40B4-BE49-F238E27FC236}">
                <a16:creationId xmlns:a16="http://schemas.microsoft.com/office/drawing/2014/main" id="{084F58D1-BC92-4B30-7F7E-A871D204006E}"/>
              </a:ext>
            </a:extLst>
          </p:cNvPr>
          <p:cNvSpPr txBox="1"/>
          <p:nvPr/>
        </p:nvSpPr>
        <p:spPr>
          <a:xfrm>
            <a:off x="2478076" y="4583663"/>
            <a:ext cx="7254384" cy="155715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20000"/>
              </a:lnSpc>
              <a:spcAft>
                <a:spcPts val="600"/>
              </a:spcAft>
              <a:buAutoNum type="arabicPeriod"/>
            </a:pPr>
            <a:r>
              <a:rPr lang="en-US" sz="1100">
                <a:solidFill>
                  <a:schemeClr val="tx2"/>
                </a:solidFill>
              </a:rPr>
              <a:t>Understand most common SMB protocols being used by attackers such as </a:t>
            </a:r>
            <a:r>
              <a:rPr lang="en-US" sz="1100">
                <a:solidFill>
                  <a:schemeClr val="tx2"/>
                </a:solidFill>
                <a:ea typeface="+mn-lt"/>
                <a:cs typeface="+mn-lt"/>
              </a:rPr>
              <a:t>NTLM relay attacks, </a:t>
            </a:r>
            <a:r>
              <a:rPr lang="en-US" sz="1100" err="1">
                <a:solidFill>
                  <a:schemeClr val="tx2"/>
                </a:solidFill>
                <a:ea typeface="+mn-lt"/>
                <a:cs typeface="+mn-lt"/>
              </a:rPr>
              <a:t>EternalBlue</a:t>
            </a:r>
            <a:r>
              <a:rPr lang="en-US" sz="1100">
                <a:solidFill>
                  <a:schemeClr val="tx2"/>
                </a:solidFill>
                <a:ea typeface="+mn-lt"/>
                <a:cs typeface="+mn-lt"/>
              </a:rPr>
              <a:t> or </a:t>
            </a:r>
            <a:r>
              <a:rPr lang="en-US" sz="1100" err="1">
                <a:solidFill>
                  <a:schemeClr val="tx2"/>
                </a:solidFill>
                <a:ea typeface="+mn-lt"/>
                <a:cs typeface="+mn-lt"/>
              </a:rPr>
              <a:t>SMBLost</a:t>
            </a:r>
            <a:r>
              <a:rPr lang="en-US" sz="1100">
                <a:solidFill>
                  <a:schemeClr val="tx2"/>
                </a:solidFill>
                <a:ea typeface="+mn-lt"/>
                <a:cs typeface="+mn-lt"/>
              </a:rPr>
              <a:t>, SMB enumeration , RCE V2, 3(CVE-2020-0601,  CVE-2020-0796 , </a:t>
            </a:r>
            <a:r>
              <a:rPr lang="en-US" sz="1100" err="1">
                <a:solidFill>
                  <a:schemeClr val="tx2"/>
                </a:solidFill>
                <a:ea typeface="+mn-lt"/>
                <a:cs typeface="+mn-lt"/>
              </a:rPr>
              <a:t>SMBGhost</a:t>
            </a:r>
            <a:r>
              <a:rPr lang="en-US" sz="1100">
                <a:solidFill>
                  <a:schemeClr val="tx2"/>
                </a:solidFill>
                <a:ea typeface="+mn-lt"/>
                <a:cs typeface="+mn-lt"/>
              </a:rPr>
              <a:t> SMBv3 Remote Code Execution Vulnerability. TTPs on Endpoints (User accounts, Access of sensitive files, Registry changes etc.) and a WAF( to detect  Known Vulnerabilities Signatures , Trojan/Backdoor Access 4 Outbound Data Leakage 4 Anti-Virus and DoS utility scripts)</a:t>
            </a:r>
            <a:endParaRPr lang="en-US" sz="1100">
              <a:solidFill>
                <a:schemeClr val="tx2"/>
              </a:solidFill>
            </a:endParaRPr>
          </a:p>
          <a:p>
            <a:pPr marL="228600" indent="-228600">
              <a:lnSpc>
                <a:spcPct val="120000"/>
              </a:lnSpc>
              <a:spcAft>
                <a:spcPts val="600"/>
              </a:spcAft>
              <a:buFont typeface="+mj-lt"/>
              <a:buAutoNum type="arabicPeriod"/>
            </a:pPr>
            <a:r>
              <a:rPr lang="en-US" sz="1100">
                <a:solidFill>
                  <a:schemeClr val="tx2"/>
                </a:solidFill>
              </a:rPr>
              <a:t>Deploy Honeypots or deception techniques to mimic these protocols and capture the attackers traffic. </a:t>
            </a:r>
          </a:p>
          <a:p>
            <a:pPr>
              <a:lnSpc>
                <a:spcPct val="120000"/>
              </a:lnSpc>
              <a:spcAft>
                <a:spcPts val="600"/>
              </a:spcAft>
            </a:pPr>
            <a:endParaRPr lang="en-US" sz="1100">
              <a:solidFill>
                <a:schemeClr val="tx2"/>
              </a:solidFill>
            </a:endParaRPr>
          </a:p>
        </p:txBody>
      </p:sp>
      <p:sp>
        <p:nvSpPr>
          <p:cNvPr id="9" name="TextBox 10">
            <a:extLst>
              <a:ext uri="{FF2B5EF4-FFF2-40B4-BE49-F238E27FC236}">
                <a16:creationId xmlns:a16="http://schemas.microsoft.com/office/drawing/2014/main" id="{1EAB0950-66AD-B656-A2DB-2B699232E1C6}"/>
              </a:ext>
            </a:extLst>
          </p:cNvPr>
          <p:cNvSpPr txBox="1"/>
          <p:nvPr/>
        </p:nvSpPr>
        <p:spPr>
          <a:xfrm>
            <a:off x="420914" y="2793593"/>
            <a:ext cx="1800000" cy="1601583"/>
          </a:xfrm>
          <a:prstGeom prst="rect">
            <a:avLst/>
          </a:prstGeom>
          <a:noFill/>
          <a:ln w="50800">
            <a:solidFill>
              <a:schemeClr val="accent4"/>
            </a:solidFill>
            <a:miter lim="800000"/>
          </a:ln>
        </p:spPr>
        <p:txBody>
          <a:bodyPr wrap="square" lIns="180000" tIns="180000" rIns="180000" bIns="18000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70000"/>
              </a:lnSpc>
            </a:pPr>
            <a:r>
              <a:rPr lang="en-GB" sz="4800">
                <a:solidFill>
                  <a:schemeClr val="tx2"/>
                </a:solidFill>
                <a:latin typeface="+mj-lt"/>
              </a:rPr>
              <a:t>AD</a:t>
            </a:r>
          </a:p>
        </p:txBody>
      </p:sp>
      <p:sp>
        <p:nvSpPr>
          <p:cNvPr id="10" name="TextBox 12">
            <a:extLst>
              <a:ext uri="{FF2B5EF4-FFF2-40B4-BE49-F238E27FC236}">
                <a16:creationId xmlns:a16="http://schemas.microsoft.com/office/drawing/2014/main" id="{2D934DE7-5837-4339-BD77-B1F5F74728F3}"/>
              </a:ext>
            </a:extLst>
          </p:cNvPr>
          <p:cNvSpPr txBox="1"/>
          <p:nvPr/>
        </p:nvSpPr>
        <p:spPr>
          <a:xfrm>
            <a:off x="2499676" y="2889464"/>
            <a:ext cx="9325839" cy="1507913"/>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indent="-228600">
              <a:lnSpc>
                <a:spcPct val="120000"/>
              </a:lnSpc>
              <a:spcAft>
                <a:spcPts val="600"/>
              </a:spcAft>
              <a:buAutoNum type="arabicPeriod"/>
            </a:pPr>
            <a:r>
              <a:rPr lang="en-US" sz="1100">
                <a:solidFill>
                  <a:schemeClr val="tx2"/>
                </a:solidFill>
              </a:rPr>
              <a:t>Understand A&amp;O’s active directory and user accounts e.g. the type of accounts used, naming conventions, age of accounts, age of passwords </a:t>
            </a:r>
            <a:r>
              <a:rPr lang="en-US" sz="1100" err="1">
                <a:solidFill>
                  <a:schemeClr val="tx2"/>
                </a:solidFill>
              </a:rPr>
              <a:t>etc</a:t>
            </a:r>
            <a:r>
              <a:rPr lang="en-US" sz="1100">
                <a:solidFill>
                  <a:schemeClr val="tx2"/>
                </a:solidFill>
              </a:rPr>
              <a:t> and create a Threat Model for it. </a:t>
            </a:r>
          </a:p>
          <a:p>
            <a:pPr marL="228600" indent="-228600">
              <a:lnSpc>
                <a:spcPct val="120000"/>
              </a:lnSpc>
              <a:spcAft>
                <a:spcPts val="600"/>
              </a:spcAft>
              <a:buAutoNum type="arabicPeriod"/>
            </a:pPr>
            <a:r>
              <a:rPr lang="en-US" sz="1100">
                <a:solidFill>
                  <a:schemeClr val="tx2"/>
                </a:solidFill>
              </a:rPr>
              <a:t>Determine set of characteristics to make Decoy accounts believable to an attacker. </a:t>
            </a:r>
          </a:p>
          <a:p>
            <a:pPr marL="228600" indent="-228600">
              <a:lnSpc>
                <a:spcPct val="120000"/>
              </a:lnSpc>
              <a:spcAft>
                <a:spcPts val="600"/>
              </a:spcAft>
              <a:buAutoNum type="arabicPeriod"/>
            </a:pPr>
            <a:r>
              <a:rPr lang="en-US" sz="1100">
                <a:solidFill>
                  <a:schemeClr val="tx2"/>
                </a:solidFill>
              </a:rPr>
              <a:t>Implement honeypot or decoy AD accounts within a sandbox environment for testing</a:t>
            </a:r>
          </a:p>
          <a:p>
            <a:pPr>
              <a:lnSpc>
                <a:spcPct val="120000"/>
              </a:lnSpc>
              <a:spcAft>
                <a:spcPts val="600"/>
              </a:spcAft>
            </a:pPr>
            <a:endParaRPr lang="en-US" sz="1100">
              <a:solidFill>
                <a:schemeClr val="tx2"/>
              </a:solidFill>
            </a:endParaRPr>
          </a:p>
          <a:p>
            <a:pPr>
              <a:lnSpc>
                <a:spcPct val="120000"/>
              </a:lnSpc>
              <a:spcAft>
                <a:spcPts val="600"/>
              </a:spcAft>
            </a:pPr>
            <a:endParaRPr lang="en-GB" sz="1100">
              <a:solidFill>
                <a:schemeClr val="tx2"/>
              </a:solidFill>
            </a:endParaRPr>
          </a:p>
        </p:txBody>
      </p:sp>
    </p:spTree>
    <p:custDataLst>
      <p:custData r:id="rId1"/>
      <p:custData r:id="rId2"/>
    </p:custDataLst>
    <p:extLst>
      <p:ext uri="{BB962C8B-B14F-4D97-AF65-F5344CB8AC3E}">
        <p14:creationId xmlns:p14="http://schemas.microsoft.com/office/powerpoint/2010/main" val="47678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01CF8D7-CF3F-6AA3-F581-6065C1527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94EF43-F4BE-2331-4BDD-63474BCF0F02}"/>
              </a:ext>
            </a:extLst>
          </p:cNvPr>
          <p:cNvSpPr>
            <a:spLocks noGrp="1"/>
          </p:cNvSpPr>
          <p:nvPr>
            <p:ph type="title"/>
          </p:nvPr>
        </p:nvSpPr>
        <p:spPr/>
        <p:txBody>
          <a:bodyPr/>
          <a:lstStyle/>
          <a:p>
            <a:r>
              <a:rPr lang="en-GB" dirty="0"/>
              <a:t>A1. </a:t>
            </a:r>
            <a:r>
              <a:rPr lang="en-GB" dirty="0">
                <a:latin typeface="Garamond"/>
                <a:cs typeface="Times New Roman"/>
              </a:rPr>
              <a:t>Identity Based Honeytokens in MDI</a:t>
            </a:r>
            <a:endParaRPr lang="en-GB" dirty="0"/>
          </a:p>
        </p:txBody>
      </p:sp>
      <p:sp>
        <p:nvSpPr>
          <p:cNvPr id="3" name="TextBox 2">
            <a:extLst>
              <a:ext uri="{FF2B5EF4-FFF2-40B4-BE49-F238E27FC236}">
                <a16:creationId xmlns:a16="http://schemas.microsoft.com/office/drawing/2014/main" id="{8F5043DA-8DE6-B472-1C44-C9A13955A0AC}"/>
              </a:ext>
            </a:extLst>
          </p:cNvPr>
          <p:cNvSpPr txBox="1"/>
          <p:nvPr/>
        </p:nvSpPr>
        <p:spPr>
          <a:xfrm>
            <a:off x="422650" y="961872"/>
            <a:ext cx="3336629" cy="2423740"/>
          </a:xfrm>
          <a:prstGeom prst="rect">
            <a:avLst/>
          </a:prstGeom>
          <a:noFill/>
          <a:ln>
            <a:noFill/>
          </a:ln>
        </p:spPr>
        <p:txBody>
          <a:bodyPr wrap="square" lIns="0" tIns="0" rIns="0" bIns="0" rtlCol="0" anchor="t" anchorCtr="0">
            <a:spAutoFit/>
          </a:bodyPr>
          <a:lstStyle/>
          <a:p>
            <a:pPr>
              <a:spcBef>
                <a:spcPts val="300"/>
              </a:spcBef>
            </a:pPr>
            <a:r>
              <a:rPr lang="en-GB" sz="1200" b="1"/>
              <a:t>Types of Honeytokens:</a:t>
            </a:r>
          </a:p>
          <a:p>
            <a:pPr marL="171450" indent="-171450">
              <a:spcBef>
                <a:spcPts val="300"/>
              </a:spcBef>
              <a:buFont typeface="Arial"/>
              <a:buChar char="•"/>
            </a:pPr>
            <a:r>
              <a:rPr lang="en-GB" sz="1200">
                <a:solidFill>
                  <a:srgbClr val="636467"/>
                </a:solidFill>
              </a:rPr>
              <a:t>User Accounts</a:t>
            </a:r>
          </a:p>
          <a:p>
            <a:pPr marL="171450" indent="-171450">
              <a:spcBef>
                <a:spcPts val="300"/>
              </a:spcBef>
              <a:buFont typeface="Arial"/>
              <a:buChar char="•"/>
            </a:pPr>
            <a:r>
              <a:rPr lang="en-GB" sz="1200">
                <a:solidFill>
                  <a:srgbClr val="636467"/>
                </a:solidFill>
              </a:rPr>
              <a:t>Service Accounts</a:t>
            </a:r>
          </a:p>
          <a:p>
            <a:pPr marL="171450" marR="0" indent="-171450" algn="l" defTabSz="914400">
              <a:lnSpc>
                <a:spcPct val="100000"/>
              </a:lnSpc>
              <a:spcBef>
                <a:spcPts val="300"/>
              </a:spcBef>
              <a:spcAft>
                <a:spcPts val="0"/>
              </a:spcAft>
              <a:buClrTx/>
              <a:buSzTx/>
              <a:buFont typeface="Arial"/>
              <a:buChar char="•"/>
              <a:tabLst/>
            </a:pPr>
            <a:endParaRPr lang="en-GB" sz="1200">
              <a:solidFill>
                <a:srgbClr val="636467"/>
              </a:solidFill>
            </a:endParaRPr>
          </a:p>
          <a:p>
            <a:pPr>
              <a:spcBef>
                <a:spcPts val="300"/>
              </a:spcBef>
            </a:pPr>
            <a:r>
              <a:rPr lang="en-GB" sz="1200" b="1">
                <a:solidFill>
                  <a:srgbClr val="636467"/>
                </a:solidFill>
              </a:rPr>
              <a:t>Placement of Honeytokens:</a:t>
            </a:r>
          </a:p>
          <a:p>
            <a:pPr marL="285750" indent="-285750">
              <a:buFont typeface="Arial"/>
              <a:buChar char="•"/>
            </a:pPr>
            <a:r>
              <a:rPr lang="en-GB" sz="1100">
                <a:solidFill>
                  <a:srgbClr val="333333"/>
                </a:solidFill>
                <a:ea typeface="+mn-lt"/>
                <a:cs typeface="+mn-lt"/>
              </a:rPr>
              <a:t>SharePoint Site (file listed as passwords)</a:t>
            </a:r>
            <a:endParaRPr lang="en-GB"/>
          </a:p>
          <a:p>
            <a:pPr marL="285750" indent="-285750">
              <a:buFont typeface="Arial"/>
              <a:buChar char="•"/>
            </a:pPr>
            <a:r>
              <a:rPr lang="en-GB" sz="1100">
                <a:solidFill>
                  <a:srgbClr val="333333"/>
                </a:solidFill>
                <a:ea typeface="+mn-lt"/>
                <a:cs typeface="+mn-lt"/>
              </a:rPr>
              <a:t>Code Repositories</a:t>
            </a:r>
            <a:endParaRPr lang="en-GB"/>
          </a:p>
          <a:p>
            <a:pPr marL="285750" indent="-285750">
              <a:buFont typeface="Arial"/>
              <a:buChar char="•"/>
            </a:pPr>
            <a:r>
              <a:rPr lang="en-GB" sz="1100">
                <a:solidFill>
                  <a:srgbClr val="333333"/>
                </a:solidFill>
                <a:ea typeface="+mn-lt"/>
                <a:cs typeface="+mn-lt"/>
              </a:rPr>
              <a:t>Mapped Drives</a:t>
            </a:r>
            <a:endParaRPr lang="en-GB"/>
          </a:p>
          <a:p>
            <a:pPr marL="285750" indent="-285750">
              <a:buFont typeface="Arial"/>
              <a:buChar char="•"/>
            </a:pPr>
            <a:r>
              <a:rPr lang="en-GB" sz="1100">
                <a:solidFill>
                  <a:srgbClr val="333333"/>
                </a:solidFill>
                <a:ea typeface="+mn-lt"/>
                <a:cs typeface="+mn-lt"/>
              </a:rPr>
              <a:t>Local documents</a:t>
            </a:r>
            <a:endParaRPr lang="en-GB"/>
          </a:p>
          <a:p>
            <a:pPr>
              <a:spcBef>
                <a:spcPts val="300"/>
              </a:spcBef>
            </a:pPr>
            <a:endParaRPr lang="en-GB" sz="1200">
              <a:solidFill>
                <a:srgbClr val="636467"/>
              </a:solidFill>
            </a:endParaRPr>
          </a:p>
          <a:p>
            <a:pPr marL="171450" indent="-171450">
              <a:spcBef>
                <a:spcPts val="300"/>
              </a:spcBef>
              <a:buFont typeface="Arial"/>
              <a:buChar char="•"/>
            </a:pPr>
            <a:endParaRPr lang="en-GB" sz="1200">
              <a:solidFill>
                <a:srgbClr val="636467"/>
              </a:solidFill>
            </a:endParaRPr>
          </a:p>
          <a:p>
            <a:pPr>
              <a:spcBef>
                <a:spcPts val="300"/>
              </a:spcBef>
            </a:pPr>
            <a:endParaRPr lang="en-GB" sz="1200">
              <a:solidFill>
                <a:srgbClr val="636467"/>
              </a:solidFill>
            </a:endParaRPr>
          </a:p>
        </p:txBody>
      </p:sp>
      <p:pic>
        <p:nvPicPr>
          <p:cNvPr id="4" name="Picture 3" descr="A screenshot of a computer&#10;&#10;Description automatically generated">
            <a:extLst>
              <a:ext uri="{FF2B5EF4-FFF2-40B4-BE49-F238E27FC236}">
                <a16:creationId xmlns:a16="http://schemas.microsoft.com/office/drawing/2014/main" id="{C64ABB6E-96D2-0266-F6E3-E69A08453BA4}"/>
              </a:ext>
            </a:extLst>
          </p:cNvPr>
          <p:cNvPicPr>
            <a:picLocks noChangeAspect="1"/>
          </p:cNvPicPr>
          <p:nvPr/>
        </p:nvPicPr>
        <p:blipFill>
          <a:blip r:embed="rId2"/>
          <a:stretch>
            <a:fillRect/>
          </a:stretch>
        </p:blipFill>
        <p:spPr>
          <a:xfrm>
            <a:off x="4409121" y="743856"/>
            <a:ext cx="7274474" cy="44450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0B04E38-7F55-E622-1E06-CD67945B1AC0}"/>
              </a:ext>
            </a:extLst>
          </p:cNvPr>
          <p:cNvPicPr>
            <a:picLocks noChangeAspect="1"/>
          </p:cNvPicPr>
          <p:nvPr/>
        </p:nvPicPr>
        <p:blipFill>
          <a:blip r:embed="rId3"/>
          <a:stretch>
            <a:fillRect/>
          </a:stretch>
        </p:blipFill>
        <p:spPr>
          <a:xfrm>
            <a:off x="221796" y="3178856"/>
            <a:ext cx="4019550" cy="3076575"/>
          </a:xfrm>
          <a:prstGeom prst="rect">
            <a:avLst/>
          </a:prstGeom>
        </p:spPr>
      </p:pic>
    </p:spTree>
    <p:extLst>
      <p:ext uri="{BB962C8B-B14F-4D97-AF65-F5344CB8AC3E}">
        <p14:creationId xmlns:p14="http://schemas.microsoft.com/office/powerpoint/2010/main" val="3887079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FF53-FCA8-351C-B2AE-095EABD365A8}"/>
              </a:ext>
            </a:extLst>
          </p:cNvPr>
          <p:cNvSpPr>
            <a:spLocks noGrp="1"/>
          </p:cNvSpPr>
          <p:nvPr>
            <p:ph type="title"/>
          </p:nvPr>
        </p:nvSpPr>
        <p:spPr/>
        <p:txBody>
          <a:bodyPr/>
          <a:lstStyle/>
          <a:p>
            <a:r>
              <a:rPr lang="en-GB" sz="4000" dirty="0"/>
              <a:t>Introduction</a:t>
            </a:r>
          </a:p>
        </p:txBody>
      </p:sp>
      <p:sp>
        <p:nvSpPr>
          <p:cNvPr id="3" name="Text Placeholder 11">
            <a:extLst>
              <a:ext uri="{FF2B5EF4-FFF2-40B4-BE49-F238E27FC236}">
                <a16:creationId xmlns:a16="http://schemas.microsoft.com/office/drawing/2014/main" id="{545083C1-4789-5A91-0120-21925BC10720}"/>
              </a:ext>
            </a:extLst>
          </p:cNvPr>
          <p:cNvSpPr txBox="1">
            <a:spLocks/>
          </p:cNvSpPr>
          <p:nvPr/>
        </p:nvSpPr>
        <p:spPr>
          <a:xfrm>
            <a:off x="924234" y="1155600"/>
            <a:ext cx="10198237" cy="4546799"/>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spcAft>
                <a:spcPts val="0"/>
              </a:spcAft>
            </a:pPr>
            <a:r>
              <a:rPr lang="en-GB" b="0" dirty="0">
                <a:latin typeface="Calibri" panose="020F0502020204030204" pitchFamily="34" charset="0"/>
              </a:rPr>
              <a:t>This deck will detail the steps to be taken when looking into deception for a client organisation. Depending on the scope of work you may be asked to design a deception use cases, pitch new tooling as well as design and oversee an implementation of a selected tool.</a:t>
            </a:r>
          </a:p>
          <a:p>
            <a:pPr>
              <a:spcAft>
                <a:spcPts val="0"/>
              </a:spcAft>
            </a:pPr>
            <a:endParaRPr lang="en-GB" b="0" dirty="0">
              <a:latin typeface="Calibri" panose="020F0502020204030204" pitchFamily="34" charset="0"/>
            </a:endParaRPr>
          </a:p>
          <a:p>
            <a:pPr>
              <a:spcAft>
                <a:spcPts val="0"/>
              </a:spcAft>
            </a:pPr>
            <a:r>
              <a:rPr lang="en-GB" b="0" dirty="0">
                <a:latin typeface="Calibri" panose="020F0502020204030204" pitchFamily="34" charset="0"/>
              </a:rPr>
              <a:t>This document is not intended to cover all eventualities but to act as a rough guid when approaching a DLP focussed workstream or engagement.</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198379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CA01-92B5-1B8D-2638-F82872CCCDBF}"/>
              </a:ext>
            </a:extLst>
          </p:cNvPr>
          <p:cNvSpPr>
            <a:spLocks noGrp="1"/>
          </p:cNvSpPr>
          <p:nvPr>
            <p:ph type="ctrTitle"/>
          </p:nvPr>
        </p:nvSpPr>
        <p:spPr/>
        <p:txBody>
          <a:bodyPr/>
          <a:lstStyle/>
          <a:p>
            <a:r>
              <a:rPr lang="en-GB" dirty="0"/>
              <a:t>1. Discovery</a:t>
            </a:r>
          </a:p>
        </p:txBody>
      </p:sp>
      <p:sp>
        <p:nvSpPr>
          <p:cNvPr id="4" name="Text Placeholder 3">
            <a:extLst>
              <a:ext uri="{FF2B5EF4-FFF2-40B4-BE49-F238E27FC236}">
                <a16:creationId xmlns:a16="http://schemas.microsoft.com/office/drawing/2014/main" id="{0B54E486-A82D-0424-B0D5-3F840DAB53E6}"/>
              </a:ext>
            </a:extLst>
          </p:cNvPr>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1308012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1FF53-FCA8-351C-B2AE-095EABD365A8}"/>
              </a:ext>
            </a:extLst>
          </p:cNvPr>
          <p:cNvSpPr>
            <a:spLocks noGrp="1"/>
          </p:cNvSpPr>
          <p:nvPr>
            <p:ph type="title"/>
          </p:nvPr>
        </p:nvSpPr>
        <p:spPr/>
        <p:txBody>
          <a:bodyPr/>
          <a:lstStyle/>
          <a:p>
            <a:r>
              <a:rPr lang="en-GB" sz="4000" dirty="0"/>
              <a:t>Questions for Stakeholders</a:t>
            </a:r>
          </a:p>
        </p:txBody>
      </p:sp>
      <p:sp>
        <p:nvSpPr>
          <p:cNvPr id="3" name="Text Placeholder 11">
            <a:extLst>
              <a:ext uri="{FF2B5EF4-FFF2-40B4-BE49-F238E27FC236}">
                <a16:creationId xmlns:a16="http://schemas.microsoft.com/office/drawing/2014/main" id="{545083C1-4789-5A91-0120-21925BC10720}"/>
              </a:ext>
            </a:extLst>
          </p:cNvPr>
          <p:cNvSpPr txBox="1">
            <a:spLocks/>
          </p:cNvSpPr>
          <p:nvPr/>
        </p:nvSpPr>
        <p:spPr>
          <a:xfrm>
            <a:off x="924234" y="1155600"/>
            <a:ext cx="10198237" cy="4546799"/>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pPr>
              <a:spcAft>
                <a:spcPts val="0"/>
              </a:spcAft>
            </a:pPr>
            <a:r>
              <a:rPr lang="en-GB" sz="1400" b="0" dirty="0"/>
              <a:t>Begin by meeting with stakeholders and gaining an overview of the deception capability within the client organisation and areas they would like to target for additional protection. The below questions and documentation requests should be key points to focus on in these meetings. This list Is not exhaustive and you will need to ask additional tailored questions as you discover more about the organisation.</a:t>
            </a:r>
          </a:p>
          <a:p>
            <a:pPr>
              <a:spcAft>
                <a:spcPts val="0"/>
              </a:spcAft>
            </a:pPr>
            <a:endParaRPr lang="en-GB" sz="1400" b="0" dirty="0"/>
          </a:p>
          <a:p>
            <a:pPr marR="0">
              <a:spcBef>
                <a:spcPts val="0"/>
              </a:spcBef>
              <a:spcAft>
                <a:spcPts val="0"/>
              </a:spcAft>
            </a:pPr>
            <a:r>
              <a:rPr lang="en-GB" sz="1400" dirty="0"/>
              <a:t>Workshop questions for stakeholders</a:t>
            </a:r>
            <a:endParaRPr lang="en-GB" sz="1400" dirty="0">
              <a:effectLst/>
            </a:endParaRPr>
          </a:p>
          <a:p>
            <a:pPr marL="285750" marR="0" indent="-285750">
              <a:spcBef>
                <a:spcPts val="0"/>
              </a:spcBef>
              <a:spcAft>
                <a:spcPts val="0"/>
              </a:spcAft>
              <a:buFont typeface="Arial" panose="020B0604020202020204" pitchFamily="34" charset="0"/>
              <a:buChar char="•"/>
            </a:pPr>
            <a:r>
              <a:rPr lang="en-GB" sz="1400" b="0" dirty="0"/>
              <a:t>Can you give an overview of your current security tooling?</a:t>
            </a:r>
          </a:p>
          <a:p>
            <a:pPr marL="285750" marR="0" indent="-285750">
              <a:spcBef>
                <a:spcPts val="0"/>
              </a:spcBef>
              <a:spcAft>
                <a:spcPts val="0"/>
              </a:spcAft>
              <a:buFont typeface="Arial" panose="020B0604020202020204" pitchFamily="34" charset="0"/>
              <a:buChar char="•"/>
            </a:pPr>
            <a:r>
              <a:rPr lang="en-GB" sz="1400" b="0" dirty="0">
                <a:effectLst/>
              </a:rPr>
              <a:t>What, if any deception technologies do you have currently implemented?</a:t>
            </a:r>
          </a:p>
          <a:p>
            <a:pPr marL="342900" marR="0" indent="-342900">
              <a:spcBef>
                <a:spcPts val="0"/>
              </a:spcBef>
              <a:spcAft>
                <a:spcPts val="0"/>
              </a:spcAft>
              <a:buFont typeface="Arial" panose="020B0604020202020204" pitchFamily="34" charset="0"/>
              <a:buChar char="•"/>
            </a:pPr>
            <a:r>
              <a:rPr lang="en-GB" sz="1400" b="0" dirty="0"/>
              <a:t>Do you have any security tooling with deception capabilities, even if they are not currently in use?</a:t>
            </a:r>
          </a:p>
          <a:p>
            <a:pPr marL="342900" marR="0" indent="-342900">
              <a:spcBef>
                <a:spcPts val="0"/>
              </a:spcBef>
              <a:spcAft>
                <a:spcPts val="0"/>
              </a:spcAft>
              <a:buFont typeface="Arial" panose="020B0604020202020204" pitchFamily="34" charset="0"/>
              <a:buChar char="•"/>
            </a:pPr>
            <a:r>
              <a:rPr lang="en-GB" sz="1400" b="0" dirty="0"/>
              <a:t>What areas of your network are you looking to protect the most?</a:t>
            </a:r>
          </a:p>
          <a:p>
            <a:pPr marL="342900" marR="0" indent="-342900">
              <a:spcBef>
                <a:spcPts val="0"/>
              </a:spcBef>
              <a:spcAft>
                <a:spcPts val="0"/>
              </a:spcAft>
              <a:buFont typeface="Arial" panose="020B0604020202020204" pitchFamily="34" charset="0"/>
              <a:buChar char="•"/>
            </a:pPr>
            <a:r>
              <a:rPr lang="en-GB" sz="1400" b="0" dirty="0"/>
              <a:t>Do you have any specific targets you want to protect using deception?</a:t>
            </a:r>
          </a:p>
          <a:p>
            <a:pPr marL="342900" marR="0" indent="-342900">
              <a:spcBef>
                <a:spcPts val="0"/>
              </a:spcBef>
              <a:spcAft>
                <a:spcPts val="0"/>
              </a:spcAft>
              <a:buFont typeface="Arial" panose="020B0604020202020204" pitchFamily="34" charset="0"/>
              <a:buChar char="•"/>
            </a:pPr>
            <a:r>
              <a:rPr lang="en-GB" sz="1400" b="0" dirty="0"/>
              <a:t>What attack vectors/ use cases are you looking to defend against using deception?</a:t>
            </a:r>
          </a:p>
          <a:p>
            <a:pPr marL="342900" marR="0" indent="-342900">
              <a:spcBef>
                <a:spcPts val="0"/>
              </a:spcBef>
              <a:spcAft>
                <a:spcPts val="0"/>
              </a:spcAft>
              <a:buFont typeface="Arial" panose="020B0604020202020204" pitchFamily="34" charset="0"/>
              <a:buChar char="•"/>
            </a:pPr>
            <a:r>
              <a:rPr lang="en-GB" sz="1400" b="0" dirty="0"/>
              <a:t>What are your crown jewels and where on your network are they located?</a:t>
            </a:r>
          </a:p>
          <a:p>
            <a:pPr marL="342900" marR="0" indent="-342900">
              <a:spcBef>
                <a:spcPts val="0"/>
              </a:spcBef>
              <a:spcAft>
                <a:spcPts val="0"/>
              </a:spcAft>
              <a:buFont typeface="Arial" panose="020B0604020202020204" pitchFamily="34" charset="0"/>
              <a:buChar char="•"/>
            </a:pPr>
            <a:r>
              <a:rPr lang="en-GB" sz="1400" b="0" dirty="0"/>
              <a:t>Are you interested in a commercial or open source tooling solution?</a:t>
            </a:r>
          </a:p>
          <a:p>
            <a:pPr marR="0">
              <a:spcBef>
                <a:spcPts val="0"/>
              </a:spcBef>
              <a:spcAft>
                <a:spcPts val="0"/>
              </a:spcAft>
            </a:pPr>
            <a:endParaRPr lang="en-GB" sz="1400" b="0" dirty="0"/>
          </a:p>
          <a:p>
            <a:r>
              <a:rPr lang="en-GB" sz="1400" dirty="0">
                <a:cs typeface="Calibri" panose="020F0502020204030204" pitchFamily="34" charset="0"/>
              </a:rPr>
              <a:t>Documentation</a:t>
            </a:r>
            <a:r>
              <a:rPr lang="en-GB" sz="1400" dirty="0"/>
              <a:t> </a:t>
            </a:r>
            <a:r>
              <a:rPr lang="en-GB" sz="1400" dirty="0">
                <a:cs typeface="Calibri" panose="020F0502020204030204" pitchFamily="34" charset="0"/>
              </a:rPr>
              <a:t>requests</a:t>
            </a:r>
          </a:p>
          <a:p>
            <a:pPr marL="342900" marR="0" indent="-342900">
              <a:spcBef>
                <a:spcPts val="0"/>
              </a:spcBef>
              <a:spcAft>
                <a:spcPts val="0"/>
              </a:spcAft>
              <a:buFont typeface="Arial" panose="020B0604020202020204" pitchFamily="34" charset="0"/>
              <a:buChar char="•"/>
            </a:pPr>
            <a:r>
              <a:rPr lang="en-GB" sz="1400" b="0" dirty="0"/>
              <a:t>Technical documentation on any deception tooling the client currently has in place</a:t>
            </a:r>
          </a:p>
          <a:p>
            <a:pPr marL="342900" marR="0" indent="-342900">
              <a:spcBef>
                <a:spcPts val="0"/>
              </a:spcBef>
              <a:spcAft>
                <a:spcPts val="0"/>
              </a:spcAft>
              <a:buFont typeface="Arial" panose="020B0604020202020204" pitchFamily="34" charset="0"/>
              <a:buChar char="•"/>
            </a:pPr>
            <a:r>
              <a:rPr lang="en-GB" sz="1400" b="0" dirty="0"/>
              <a:t>Network topography diagrams</a:t>
            </a:r>
          </a:p>
          <a:p>
            <a:pPr>
              <a:spcAft>
                <a:spcPts val="0"/>
              </a:spcAft>
            </a:pPr>
            <a:endParaRPr lang="en-GB" sz="1400" b="0" dirty="0"/>
          </a:p>
          <a:p>
            <a:endParaRPr lang="en-GB" dirty="0"/>
          </a:p>
        </p:txBody>
      </p:sp>
    </p:spTree>
    <p:extLst>
      <p:ext uri="{BB962C8B-B14F-4D97-AF65-F5344CB8AC3E}">
        <p14:creationId xmlns:p14="http://schemas.microsoft.com/office/powerpoint/2010/main" val="2528671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22CA01-92B5-1B8D-2638-F82872CCCDBF}"/>
              </a:ext>
            </a:extLst>
          </p:cNvPr>
          <p:cNvSpPr>
            <a:spLocks noGrp="1"/>
          </p:cNvSpPr>
          <p:nvPr>
            <p:ph type="ctrTitle"/>
          </p:nvPr>
        </p:nvSpPr>
        <p:spPr/>
        <p:txBody>
          <a:bodyPr/>
          <a:lstStyle/>
          <a:p>
            <a:r>
              <a:rPr lang="en-GB" dirty="0"/>
              <a:t>2. Use Cases</a:t>
            </a:r>
          </a:p>
        </p:txBody>
      </p:sp>
      <p:sp>
        <p:nvSpPr>
          <p:cNvPr id="4" name="Text Placeholder 3">
            <a:extLst>
              <a:ext uri="{FF2B5EF4-FFF2-40B4-BE49-F238E27FC236}">
                <a16:creationId xmlns:a16="http://schemas.microsoft.com/office/drawing/2014/main" id="{0B54E486-A82D-0424-B0D5-3F840DAB53E6}"/>
              </a:ext>
            </a:extLst>
          </p:cNvPr>
          <p:cNvSpPr>
            <a:spLocks noGrp="1"/>
          </p:cNvSpPr>
          <p:nvPr>
            <p:ph type="body" sz="quarter" idx="11"/>
          </p:nvPr>
        </p:nvSpPr>
        <p:spPr/>
        <p:txBody>
          <a:bodyPr/>
          <a:lstStyle/>
          <a:p>
            <a:endParaRPr lang="en-GB" dirty="0"/>
          </a:p>
        </p:txBody>
      </p:sp>
    </p:spTree>
    <p:extLst>
      <p:ext uri="{BB962C8B-B14F-4D97-AF65-F5344CB8AC3E}">
        <p14:creationId xmlns:p14="http://schemas.microsoft.com/office/powerpoint/2010/main" val="307404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950A7A2-7159-4E18-81D3-353E09D5C69E}"/>
              </a:ext>
            </a:extLst>
          </p:cNvPr>
          <p:cNvSpPr>
            <a:spLocks noGrp="1"/>
          </p:cNvSpPr>
          <p:nvPr>
            <p:ph type="title"/>
          </p:nvPr>
        </p:nvSpPr>
        <p:spPr>
          <a:xfrm>
            <a:off x="995363" y="505057"/>
            <a:ext cx="10204450" cy="533400"/>
          </a:xfrm>
        </p:spPr>
        <p:txBody>
          <a:bodyPr/>
          <a:lstStyle/>
          <a:p>
            <a:r>
              <a:rPr lang="en-GB" sz="4000" dirty="0"/>
              <a:t>Use Cases </a:t>
            </a:r>
          </a:p>
        </p:txBody>
      </p:sp>
      <p:sp>
        <p:nvSpPr>
          <p:cNvPr id="12" name="Text Placeholder 11">
            <a:extLst>
              <a:ext uri="{FF2B5EF4-FFF2-40B4-BE49-F238E27FC236}">
                <a16:creationId xmlns:a16="http://schemas.microsoft.com/office/drawing/2014/main" id="{A42BB514-FBD5-4DF3-968B-DAA995DAEEC9}"/>
              </a:ext>
            </a:extLst>
          </p:cNvPr>
          <p:cNvSpPr>
            <a:spLocks noGrp="1"/>
          </p:cNvSpPr>
          <p:nvPr>
            <p:ph type="body" sz="quarter" idx="10"/>
          </p:nvPr>
        </p:nvSpPr>
        <p:spPr>
          <a:xfrm>
            <a:off x="1026783" y="1307823"/>
            <a:ext cx="10198237" cy="4546799"/>
          </a:xfrm>
        </p:spPr>
        <p:txBody>
          <a:bodyPr/>
          <a:lstStyle/>
          <a:p>
            <a:r>
              <a:rPr lang="en-GB" b="0" dirty="0"/>
              <a:t>Once you have completed the discovery phase you should begin working on the use cases you want to target. This will help inform the tooling selection and placement within the network in later stages. You should have determined what attack vectors the client is most concerned about during the discovery phase. You can use these attack methods/vectors to create the use cases. These should be tailored to the client current security tooling for easy integration.</a:t>
            </a:r>
          </a:p>
          <a:p>
            <a:endParaRPr lang="en-GB" b="0" dirty="0"/>
          </a:p>
          <a:p>
            <a:r>
              <a:rPr lang="en-GB" b="0" dirty="0"/>
              <a:t>You can start by mapping the attack vectors using the MITRE </a:t>
            </a:r>
            <a:r>
              <a:rPr lang="en-GB" b="0" dirty="0" err="1"/>
              <a:t>Att&amp;ck</a:t>
            </a:r>
            <a:r>
              <a:rPr lang="en-GB" b="0" dirty="0"/>
              <a:t> framework. This is an industry standard that can be used for easy reference to </a:t>
            </a:r>
          </a:p>
        </p:txBody>
      </p:sp>
      <p:sp>
        <p:nvSpPr>
          <p:cNvPr id="5" name="Text Box 24">
            <a:extLst>
              <a:ext uri="{FF2B5EF4-FFF2-40B4-BE49-F238E27FC236}">
                <a16:creationId xmlns:a16="http://schemas.microsoft.com/office/drawing/2014/main" id="{8D821071-3913-47D6-AC6E-008AFE05D650}"/>
              </a:ext>
            </a:extLst>
          </p:cNvPr>
          <p:cNvSpPr txBox="1">
            <a:spLocks noChangeArrowheads="1"/>
          </p:cNvSpPr>
          <p:nvPr/>
        </p:nvSpPr>
        <p:spPr bwMode="gray">
          <a:xfrm>
            <a:off x="-2913017" y="6322423"/>
            <a:ext cx="2765076" cy="501400"/>
          </a:xfrm>
          <a:prstGeom prst="rect">
            <a:avLst/>
          </a:prstGeom>
          <a:solidFill>
            <a:srgbClr val="ED2124"/>
          </a:solidFill>
          <a:ln w="12700" algn="ctr">
            <a:solidFill>
              <a:srgbClr val="ED2124"/>
            </a:solidFill>
            <a:miter lim="800000"/>
            <a:headEnd/>
            <a:tailEnd/>
          </a:ln>
          <a:effectLst/>
        </p:spPr>
        <p:txBody>
          <a:bodyPr lIns="54007" tIns="54007" rIns="54007" bIns="54007"/>
          <a:lstStyle/>
          <a:p>
            <a:pPr defTabSz="825475">
              <a:spcBef>
                <a:spcPct val="50000"/>
              </a:spcBef>
              <a:buClr>
                <a:schemeClr val="bg1"/>
              </a:buClr>
            </a:pPr>
            <a:r>
              <a:rPr lang="en-GB" sz="1300" b="1">
                <a:solidFill>
                  <a:srgbClr val="FFFFFF"/>
                </a:solidFill>
                <a:latin typeface="Arial" panose="020B0604020202020204" pitchFamily="34" charset="0"/>
              </a:rPr>
              <a:t>Please Note: </a:t>
            </a:r>
            <a:r>
              <a:rPr lang="en-GB" sz="1300">
                <a:solidFill>
                  <a:srgbClr val="FFFFFF"/>
                </a:solidFill>
                <a:latin typeface="Arial" panose="020B0604020202020204" pitchFamily="34" charset="0"/>
              </a:rPr>
              <a:t>Document classification is not to be removed.</a:t>
            </a:r>
          </a:p>
        </p:txBody>
      </p:sp>
    </p:spTree>
    <p:extLst>
      <p:ext uri="{BB962C8B-B14F-4D97-AF65-F5344CB8AC3E}">
        <p14:creationId xmlns:p14="http://schemas.microsoft.com/office/powerpoint/2010/main" val="934626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762E-F310-BDE7-D5A2-FB7F469F8F2B}"/>
              </a:ext>
            </a:extLst>
          </p:cNvPr>
          <p:cNvSpPr>
            <a:spLocks noGrp="1"/>
          </p:cNvSpPr>
          <p:nvPr>
            <p:ph type="title"/>
          </p:nvPr>
        </p:nvSpPr>
        <p:spPr/>
        <p:txBody>
          <a:bodyPr/>
          <a:lstStyle/>
          <a:p>
            <a:r>
              <a:rPr lang="en-GB" dirty="0"/>
              <a:t>MITRE ATT&amp;CK Mapping</a:t>
            </a:r>
          </a:p>
        </p:txBody>
      </p:sp>
      <p:pic>
        <p:nvPicPr>
          <p:cNvPr id="4" name="Picture 3">
            <a:extLst>
              <a:ext uri="{FF2B5EF4-FFF2-40B4-BE49-F238E27FC236}">
                <a16:creationId xmlns:a16="http://schemas.microsoft.com/office/drawing/2014/main" id="{07EB825A-90E9-DC76-9F2C-9B6D4BDC71E7}"/>
              </a:ext>
            </a:extLst>
          </p:cNvPr>
          <p:cNvPicPr>
            <a:picLocks noChangeAspect="1"/>
          </p:cNvPicPr>
          <p:nvPr/>
        </p:nvPicPr>
        <p:blipFill rotWithShape="1">
          <a:blip r:embed="rId3"/>
          <a:srcRect l="25654" t="12038" r="13476" b="66343"/>
          <a:stretch/>
        </p:blipFill>
        <p:spPr>
          <a:xfrm>
            <a:off x="606405" y="1667436"/>
            <a:ext cx="10979190" cy="4466165"/>
          </a:xfrm>
          <a:prstGeom prst="rect">
            <a:avLst/>
          </a:prstGeom>
        </p:spPr>
      </p:pic>
      <p:sp>
        <p:nvSpPr>
          <p:cNvPr id="5" name="Text Placeholder 11">
            <a:extLst>
              <a:ext uri="{FF2B5EF4-FFF2-40B4-BE49-F238E27FC236}">
                <a16:creationId xmlns:a16="http://schemas.microsoft.com/office/drawing/2014/main" id="{23508059-53D8-8A54-DF4D-E74E3A9253C7}"/>
              </a:ext>
            </a:extLst>
          </p:cNvPr>
          <p:cNvSpPr txBox="1">
            <a:spLocks/>
          </p:cNvSpPr>
          <p:nvPr/>
        </p:nvSpPr>
        <p:spPr>
          <a:xfrm>
            <a:off x="926675" y="1136928"/>
            <a:ext cx="10198237" cy="805062"/>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GB" sz="1200" b="0" dirty="0"/>
              <a:t>You can start by mapping the attack vectors you identified in the discovery phase using the </a:t>
            </a:r>
            <a:r>
              <a:rPr lang="en-GB" sz="1200" b="0" dirty="0">
                <a:hlinkClick r:id="rId4"/>
              </a:rPr>
              <a:t>MITRE </a:t>
            </a:r>
            <a:r>
              <a:rPr lang="en-GB" sz="1200" b="0" dirty="0" err="1">
                <a:hlinkClick r:id="rId4"/>
              </a:rPr>
              <a:t>Att&amp;ck</a:t>
            </a:r>
            <a:r>
              <a:rPr lang="en-GB" sz="1200" b="0" dirty="0">
                <a:hlinkClick r:id="rId4"/>
              </a:rPr>
              <a:t> framework</a:t>
            </a:r>
            <a:r>
              <a:rPr lang="en-GB" sz="1200" b="0" dirty="0"/>
              <a:t>. This is an industry standard that can be used for easy reference and to gain more information about attack methods and their various uses. </a:t>
            </a:r>
          </a:p>
        </p:txBody>
      </p:sp>
    </p:spTree>
    <p:extLst>
      <p:ext uri="{BB962C8B-B14F-4D97-AF65-F5344CB8AC3E}">
        <p14:creationId xmlns:p14="http://schemas.microsoft.com/office/powerpoint/2010/main" val="3174271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7DFA-8A97-F30E-6227-77A6BCB2585C}"/>
              </a:ext>
            </a:extLst>
          </p:cNvPr>
          <p:cNvSpPr>
            <a:spLocks noGrp="1"/>
          </p:cNvSpPr>
          <p:nvPr>
            <p:ph type="title"/>
          </p:nvPr>
        </p:nvSpPr>
        <p:spPr>
          <a:xfrm>
            <a:off x="995363" y="387411"/>
            <a:ext cx="10204450" cy="533400"/>
          </a:xfrm>
        </p:spPr>
        <p:txBody>
          <a:bodyPr/>
          <a:lstStyle/>
          <a:p>
            <a:r>
              <a:rPr lang="en-GB" dirty="0"/>
              <a:t>Deception Techniques </a:t>
            </a:r>
          </a:p>
        </p:txBody>
      </p:sp>
      <p:graphicFrame>
        <p:nvGraphicFramePr>
          <p:cNvPr id="3" name="Table 2">
            <a:extLst>
              <a:ext uri="{FF2B5EF4-FFF2-40B4-BE49-F238E27FC236}">
                <a16:creationId xmlns:a16="http://schemas.microsoft.com/office/drawing/2014/main" id="{8D310998-BBD5-FBFC-8F24-6F4C87750FB5}"/>
              </a:ext>
            </a:extLst>
          </p:cNvPr>
          <p:cNvGraphicFramePr>
            <a:graphicFrameLocks noGrp="1"/>
          </p:cNvGraphicFramePr>
          <p:nvPr>
            <p:extLst>
              <p:ext uri="{D42A27DB-BD31-4B8C-83A1-F6EECF244321}">
                <p14:modId xmlns:p14="http://schemas.microsoft.com/office/powerpoint/2010/main" val="81023975"/>
              </p:ext>
            </p:extLst>
          </p:nvPr>
        </p:nvGraphicFramePr>
        <p:xfrm>
          <a:off x="995364" y="2779853"/>
          <a:ext cx="10204449" cy="3252698"/>
        </p:xfrm>
        <a:graphic>
          <a:graphicData uri="http://schemas.openxmlformats.org/drawingml/2006/table">
            <a:tbl>
              <a:tblPr firstRow="1" bandRow="1">
                <a:tableStyleId>{6E25E649-3F16-4E02-A733-19D2CDBF48F0}</a:tableStyleId>
              </a:tblPr>
              <a:tblGrid>
                <a:gridCol w="1619116">
                  <a:extLst>
                    <a:ext uri="{9D8B030D-6E8A-4147-A177-3AD203B41FA5}">
                      <a16:colId xmlns:a16="http://schemas.microsoft.com/office/drawing/2014/main" val="3433262715"/>
                    </a:ext>
                  </a:extLst>
                </a:gridCol>
                <a:gridCol w="3786495">
                  <a:extLst>
                    <a:ext uri="{9D8B030D-6E8A-4147-A177-3AD203B41FA5}">
                      <a16:colId xmlns:a16="http://schemas.microsoft.com/office/drawing/2014/main" val="1170386086"/>
                    </a:ext>
                  </a:extLst>
                </a:gridCol>
                <a:gridCol w="2439487">
                  <a:extLst>
                    <a:ext uri="{9D8B030D-6E8A-4147-A177-3AD203B41FA5}">
                      <a16:colId xmlns:a16="http://schemas.microsoft.com/office/drawing/2014/main" val="4123508172"/>
                    </a:ext>
                  </a:extLst>
                </a:gridCol>
                <a:gridCol w="2359351">
                  <a:extLst>
                    <a:ext uri="{9D8B030D-6E8A-4147-A177-3AD203B41FA5}">
                      <a16:colId xmlns:a16="http://schemas.microsoft.com/office/drawing/2014/main" val="1327901801"/>
                    </a:ext>
                  </a:extLst>
                </a:gridCol>
              </a:tblGrid>
              <a:tr h="346992">
                <a:tc>
                  <a:txBody>
                    <a:bodyPr/>
                    <a:lstStyle/>
                    <a:p>
                      <a:pPr algn="ctr" fontAlgn="base"/>
                      <a:r>
                        <a:rPr lang="en-GB" sz="1050" dirty="0">
                          <a:solidFill>
                            <a:srgbClr val="FFFFFF"/>
                          </a:solidFill>
                          <a:effectLst/>
                        </a:rPr>
                        <a:t>Attack Surface/Target</a:t>
                      </a: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solidFill>
                  </a:tcPr>
                </a:tc>
                <a:tc>
                  <a:txBody>
                    <a:bodyPr/>
                    <a:lstStyle/>
                    <a:p>
                      <a:pPr algn="ctr" fontAlgn="base"/>
                      <a:r>
                        <a:rPr lang="en-GB" sz="1050" dirty="0">
                          <a:solidFill>
                            <a:srgbClr val="FFFFFF"/>
                          </a:solidFill>
                          <a:effectLst/>
                        </a:rPr>
                        <a:t>Attacks</a:t>
                      </a:r>
                    </a:p>
                  </a:txBody>
                  <a:tcPr anchor="ctr">
                    <a:lnL w="12700" cap="flat" cmpd="sng" algn="ctr">
                      <a:solidFill>
                        <a:schemeClr val="bg1"/>
                      </a:solidFill>
                      <a:prstDash val="solid"/>
                      <a:round/>
                      <a:headEnd type="none" w="med" len="med"/>
                      <a:tailEnd type="none" w="med" len="med"/>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accent2"/>
                    </a:solidFill>
                  </a:tcPr>
                </a:tc>
                <a:tc>
                  <a:txBody>
                    <a:bodyPr/>
                    <a:lstStyle/>
                    <a:p>
                      <a:pPr algn="ctr" fontAlgn="base"/>
                      <a:r>
                        <a:rPr lang="en-GB" sz="1050" dirty="0">
                          <a:solidFill>
                            <a:srgbClr val="FFFFFF"/>
                          </a:solidFill>
                          <a:effectLst/>
                        </a:rPr>
                        <a:t>MITRE TTPS</a:t>
                      </a:r>
                      <a:endParaRPr lang="en-GB" sz="1050" dirty="0">
                        <a:solidFill>
                          <a:srgbClr val="636467"/>
                        </a:solidFill>
                        <a:effectLst/>
                      </a:endParaRPr>
                    </a:p>
                  </a:txBody>
                  <a:tcPr anchor="ctr">
                    <a:lnL w="12700" cap="flat" cmpd="sng" algn="ctr">
                      <a:solidFill>
                        <a:schemeClr val="bg1"/>
                      </a:solidFill>
                      <a:prstDash val="solid"/>
                      <a:round/>
                      <a:headEnd type="none" w="med" len="med"/>
                      <a:tailEnd type="none" w="med" len="med"/>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accent2"/>
                    </a:solidFill>
                  </a:tcPr>
                </a:tc>
                <a:tc>
                  <a:txBody>
                    <a:bodyPr/>
                    <a:lstStyle/>
                    <a:p>
                      <a:pPr lvl="0" algn="ctr">
                        <a:buNone/>
                      </a:pPr>
                      <a:r>
                        <a:rPr lang="en-GB" sz="1050" dirty="0">
                          <a:solidFill>
                            <a:srgbClr val="FFFFFF"/>
                          </a:solidFill>
                          <a:effectLst/>
                        </a:rPr>
                        <a:t>Deception Techniques</a:t>
                      </a:r>
                      <a:endParaRPr lang="en-GB" sz="1050" dirty="0">
                        <a:solidFill>
                          <a:srgbClr val="636467"/>
                        </a:solidFill>
                        <a:effectLs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accent2"/>
                    </a:solidFill>
                  </a:tcPr>
                </a:tc>
                <a:extLst>
                  <a:ext uri="{0D108BD9-81ED-4DB2-BD59-A6C34878D82A}">
                    <a16:rowId xmlns:a16="http://schemas.microsoft.com/office/drawing/2014/main" val="2755393773"/>
                  </a:ext>
                </a:extLst>
              </a:tr>
              <a:tr h="616875">
                <a:tc>
                  <a:txBody>
                    <a:bodyPr/>
                    <a:lstStyle/>
                    <a:p>
                      <a:pPr lvl="0" algn="ctr">
                        <a:buNone/>
                      </a:pPr>
                      <a:r>
                        <a:rPr lang="en-GB" sz="1050" b="1">
                          <a:solidFill>
                            <a:schemeClr val="tx1"/>
                          </a:solidFill>
                        </a:rPr>
                        <a:t>DMS</a:t>
                      </a:r>
                      <a:endParaRPr lang="en-GB" sz="1050" b="1">
                        <a:solidFill>
                          <a:schemeClr val="tx1"/>
                        </a:solidFill>
                        <a:effectLst/>
                        <a:highlight>
                          <a:srgbClr val="F2F2F2"/>
                        </a:highlight>
                      </a:endParaRPr>
                    </a:p>
                  </a:txBody>
                  <a:tcPr anchor="ctr">
                    <a:lnL w="12700">
                      <a:solidFill>
                        <a:schemeClr val="bg1"/>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tc>
                  <a:txBody>
                    <a:bodyPr/>
                    <a:lstStyle/>
                    <a:p>
                      <a:pPr marL="285750" lvl="0" indent="-285750">
                        <a:buFont typeface="Arial"/>
                        <a:buChar char="•"/>
                      </a:pPr>
                      <a:r>
                        <a:rPr lang="en-GB" sz="1050" dirty="0">
                          <a:solidFill>
                            <a:schemeClr val="tx1"/>
                          </a:solidFill>
                        </a:rPr>
                        <a:t>Data encryption</a:t>
                      </a:r>
                      <a:endParaRPr lang="en-US" sz="1050" dirty="0">
                        <a:solidFill>
                          <a:schemeClr val="tx1"/>
                        </a:solidFill>
                      </a:endParaRPr>
                    </a:p>
                    <a:p>
                      <a:pPr marL="285750" lvl="0" indent="-285750">
                        <a:buFont typeface="Arial"/>
                        <a:buChar char="•"/>
                      </a:pPr>
                      <a:r>
                        <a:rPr lang="en-GB" sz="1050" dirty="0">
                          <a:solidFill>
                            <a:schemeClr val="tx1"/>
                          </a:solidFill>
                        </a:rPr>
                        <a:t>Data exfiltration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b="1" u="sng">
                          <a:solidFill>
                            <a:schemeClr val="tx1"/>
                          </a:solidFill>
                        </a:rPr>
                        <a:t>T1048</a:t>
                      </a:r>
                      <a:r>
                        <a:rPr lang="en-GB" sz="1050">
                          <a:solidFill>
                            <a:schemeClr val="tx1"/>
                          </a:solidFill>
                        </a:rPr>
                        <a:t>: Exfiltration over alternative protocols</a:t>
                      </a:r>
                      <a:endParaRPr lang="en-US" sz="1050">
                        <a:solidFill>
                          <a:schemeClr val="tx1"/>
                        </a:solidFill>
                      </a:endParaRPr>
                    </a:p>
                    <a:p>
                      <a:pPr marL="285750" lvl="0" indent="-285750">
                        <a:buFont typeface="Arial"/>
                        <a:buChar char="•"/>
                      </a:pPr>
                      <a:r>
                        <a:rPr lang="en-GB" sz="1050" b="1" u="sng">
                          <a:solidFill>
                            <a:schemeClr val="tx1"/>
                          </a:solidFill>
                        </a:rPr>
                        <a:t>T1471</a:t>
                      </a:r>
                      <a:r>
                        <a:rPr lang="en-GB" sz="1050" b="0" u="none">
                          <a:solidFill>
                            <a:schemeClr val="tx1"/>
                          </a:solidFill>
                        </a:rPr>
                        <a:t>:Data</a:t>
                      </a:r>
                      <a:r>
                        <a:rPr lang="en-GB" sz="1050">
                          <a:solidFill>
                            <a:schemeClr val="tx1"/>
                          </a:solidFill>
                        </a:rPr>
                        <a:t> encrypted for impact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dirty="0">
                          <a:solidFill>
                            <a:schemeClr val="tx1"/>
                          </a:solidFill>
                        </a:rPr>
                        <a:t>Decoy Data Responses</a:t>
                      </a:r>
                      <a:endParaRPr lang="en-US" sz="105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extLst>
                  <a:ext uri="{0D108BD9-81ED-4DB2-BD59-A6C34878D82A}">
                    <a16:rowId xmlns:a16="http://schemas.microsoft.com/office/drawing/2014/main" val="2715152228"/>
                  </a:ext>
                </a:extLst>
              </a:tr>
              <a:tr h="604811">
                <a:tc>
                  <a:txBody>
                    <a:bodyPr/>
                    <a:lstStyle/>
                    <a:p>
                      <a:pPr lvl="0" algn="ctr">
                        <a:buNone/>
                      </a:pPr>
                      <a:r>
                        <a:rPr lang="en-GB" sz="1050" b="1" dirty="0">
                          <a:solidFill>
                            <a:schemeClr val="tx1"/>
                          </a:solidFill>
                        </a:rPr>
                        <a:t>AD</a:t>
                      </a:r>
                      <a:endParaRPr lang="en-GB" sz="1050" b="1" dirty="0">
                        <a:solidFill>
                          <a:schemeClr val="tx1"/>
                        </a:solidFill>
                        <a:effectLst/>
                        <a:highlight>
                          <a:srgbClr val="F2F2F2"/>
                        </a:highlight>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tc>
                  <a:txBody>
                    <a:bodyPr/>
                    <a:lstStyle/>
                    <a:p>
                      <a:pPr marL="285750" lvl="0" indent="-285750">
                        <a:buFont typeface="Arial"/>
                        <a:buChar char="•"/>
                      </a:pPr>
                      <a:r>
                        <a:rPr lang="en-GB" sz="1050" dirty="0">
                          <a:solidFill>
                            <a:schemeClr val="tx1"/>
                          </a:solidFill>
                        </a:rPr>
                        <a:t>Pass the Ticket</a:t>
                      </a:r>
                      <a:endParaRPr lang="en-US" sz="1050" dirty="0">
                        <a:solidFill>
                          <a:schemeClr val="tx1"/>
                        </a:solidFill>
                      </a:endParaRPr>
                    </a:p>
                    <a:p>
                      <a:pPr marL="285750" lvl="0" indent="-285750">
                        <a:buFont typeface="Arial"/>
                        <a:buChar char="•"/>
                      </a:pPr>
                      <a:r>
                        <a:rPr lang="en-GB" sz="1050" dirty="0" err="1">
                          <a:solidFill>
                            <a:schemeClr val="tx1"/>
                          </a:solidFill>
                        </a:rPr>
                        <a:t>Kerberoasting</a:t>
                      </a:r>
                      <a:endParaRPr lang="en-GB" sz="1050" dirty="0">
                        <a:solidFill>
                          <a:schemeClr val="tx1"/>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0" cap="flat" cmpd="sng" algn="ctr">
                      <a:no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b="1" u="sng">
                          <a:solidFill>
                            <a:schemeClr val="tx1"/>
                          </a:solidFill>
                        </a:rPr>
                        <a:t>TA0004</a:t>
                      </a:r>
                      <a:r>
                        <a:rPr lang="en-GB" sz="1050">
                          <a:solidFill>
                            <a:schemeClr val="tx1"/>
                          </a:solidFill>
                        </a:rPr>
                        <a:t>: Privilege Escalation</a:t>
                      </a:r>
                      <a:endParaRPr lang="en-US" sz="1050">
                        <a:solidFill>
                          <a:schemeClr val="tx1"/>
                        </a:solidFill>
                      </a:endParaRPr>
                    </a:p>
                    <a:p>
                      <a:pPr marL="285750" lvl="0" indent="-285750">
                        <a:buFont typeface="Arial"/>
                        <a:buChar char="•"/>
                      </a:pPr>
                      <a:r>
                        <a:rPr lang="en-GB" sz="1050" b="1" u="sng">
                          <a:solidFill>
                            <a:schemeClr val="tx1"/>
                          </a:solidFill>
                        </a:rPr>
                        <a:t>T1558.003</a:t>
                      </a:r>
                      <a:r>
                        <a:rPr lang="en-GB" sz="1050">
                          <a:solidFill>
                            <a:schemeClr val="tx1"/>
                          </a:solidFill>
                        </a:rPr>
                        <a:t>: </a:t>
                      </a:r>
                      <a:r>
                        <a:rPr lang="en-GB" sz="1050" err="1">
                          <a:solidFill>
                            <a:schemeClr val="tx1"/>
                          </a:solidFill>
                        </a:rPr>
                        <a:t>Kerberoasting</a:t>
                      </a:r>
                      <a:endParaRPr lang="en-GB" sz="1050">
                        <a:solidFill>
                          <a:schemeClr val="tx1"/>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u="none" strike="noStrike" noProof="0">
                          <a:solidFill>
                            <a:schemeClr val="tx1"/>
                          </a:solidFill>
                        </a:rPr>
                        <a:t>Decoy User Accounts</a:t>
                      </a:r>
                      <a:endParaRPr lang="en-US" sz="1050">
                        <a:solidFill>
                          <a:schemeClr val="tx1"/>
                        </a:solidFill>
                      </a:endParaRPr>
                    </a:p>
                    <a:p>
                      <a:pPr marL="285750" lvl="0" indent="-285750">
                        <a:buFont typeface="Arial"/>
                        <a:buChar char="•"/>
                      </a:pPr>
                      <a:r>
                        <a:rPr lang="en-GB" sz="1100" u="none" strike="noStrike" noProof="0">
                          <a:solidFill>
                            <a:schemeClr val="tx1"/>
                          </a:solidFill>
                        </a:rPr>
                        <a:t>Fake user/service accounts and credentials</a:t>
                      </a:r>
                      <a:endParaRPr lang="en-GB">
                        <a:solidFill>
                          <a:schemeClr val="tx1"/>
                        </a:solidFill>
                      </a:endParaRPr>
                    </a:p>
                  </a:txBody>
                  <a:tcPr anchor="ctr">
                    <a:lnL w="12700">
                      <a:solidFill>
                        <a:schemeClr val="bg1"/>
                      </a:solidFill>
                    </a:lnL>
                    <a:lnR w="12700">
                      <a:solidFill>
                        <a:schemeClr val="bg1"/>
                      </a:solidFill>
                    </a:lnR>
                    <a:lnT w="12700">
                      <a:solidFill>
                        <a:schemeClr val="bg1"/>
                      </a:solidFill>
                    </a:lnT>
                    <a:lnB w="12700">
                      <a:solidFill>
                        <a:schemeClr val="bg1"/>
                      </a:solidFill>
                    </a:lnB>
                    <a:solidFill>
                      <a:schemeClr val="bg2">
                        <a:lumMod val="95000"/>
                      </a:schemeClr>
                    </a:solidFill>
                  </a:tcPr>
                </a:tc>
                <a:extLst>
                  <a:ext uri="{0D108BD9-81ED-4DB2-BD59-A6C34878D82A}">
                    <a16:rowId xmlns:a16="http://schemas.microsoft.com/office/drawing/2014/main" val="323550148"/>
                  </a:ext>
                </a:extLst>
              </a:tr>
              <a:tr h="777519">
                <a:tc>
                  <a:txBody>
                    <a:bodyPr/>
                    <a:lstStyle/>
                    <a:p>
                      <a:pPr lvl="0" algn="ctr">
                        <a:buNone/>
                      </a:pPr>
                      <a:r>
                        <a:rPr lang="en-GB" sz="1050" b="1" u="none" strike="noStrike" noProof="0" dirty="0">
                          <a:solidFill>
                            <a:schemeClr val="tx1"/>
                          </a:solidFill>
                        </a:rPr>
                        <a:t>Endpoints</a:t>
                      </a:r>
                      <a:endParaRPr lang="en-US" sz="1050" b="1" dirty="0">
                        <a:solidFill>
                          <a:schemeClr val="tx1"/>
                        </a:solidFill>
                      </a:endParaRPr>
                    </a:p>
                  </a:txBody>
                  <a:tcPr anchor="ctr">
                    <a:lnL w="12700">
                      <a:solidFill>
                        <a:schemeClr val="bg1"/>
                      </a:solid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tc>
                  <a:txBody>
                    <a:bodyPr/>
                    <a:lstStyle/>
                    <a:p>
                      <a:pPr marL="285750" lvl="0" indent="-285750">
                        <a:buFont typeface="Arial"/>
                        <a:buChar char="•"/>
                      </a:pPr>
                      <a:r>
                        <a:rPr lang="en-GB" sz="1050" dirty="0">
                          <a:solidFill>
                            <a:schemeClr val="tx1"/>
                          </a:solidFill>
                        </a:rPr>
                        <a:t>Ransomware, unauthorized access</a:t>
                      </a:r>
                      <a:endParaRPr lang="en-US" sz="1050" dirty="0">
                        <a:solidFill>
                          <a:schemeClr val="tx1"/>
                        </a:solidFill>
                      </a:endParaRPr>
                    </a:p>
                    <a:p>
                      <a:pPr marL="285750" lvl="0" indent="-285750">
                        <a:buFont typeface="Arial"/>
                        <a:buChar char="•"/>
                      </a:pPr>
                      <a:r>
                        <a:rPr lang="en-US" sz="1100" u="none" strike="noStrike" noProof="0" dirty="0">
                          <a:solidFill>
                            <a:schemeClr val="tx1"/>
                          </a:solidFill>
                        </a:rPr>
                        <a:t>User accounts, </a:t>
                      </a:r>
                      <a:endParaRPr lang="en-GB" sz="1100" dirty="0">
                        <a:solidFill>
                          <a:schemeClr val="tx1"/>
                        </a:solidFill>
                      </a:endParaRPr>
                    </a:p>
                    <a:p>
                      <a:pPr marL="285750" lvl="0" indent="-285750">
                        <a:buFont typeface="Arial"/>
                        <a:buChar char="•"/>
                      </a:pPr>
                      <a:r>
                        <a:rPr lang="en-US" sz="1100" u="none" strike="noStrike" noProof="0" dirty="0">
                          <a:solidFill>
                            <a:schemeClr val="tx1"/>
                          </a:solidFill>
                        </a:rPr>
                        <a:t>A</a:t>
                      </a:r>
                      <a:r>
                        <a:rPr lang="en-US" sz="1100" u="none" strike="noStrike" kern="1200" noProof="0" dirty="0">
                          <a:solidFill>
                            <a:schemeClr val="tx1"/>
                          </a:solidFill>
                        </a:rPr>
                        <a:t>ccess of sensitive files</a:t>
                      </a:r>
                      <a:endParaRPr lang="en-GB" sz="1100" u="none" strike="noStrike" kern="1200" dirty="0">
                        <a:solidFill>
                          <a:schemeClr val="tx1"/>
                        </a:solidFill>
                      </a:endParaRPr>
                    </a:p>
                    <a:p>
                      <a:pPr marL="285750" lvl="0" indent="-285750">
                        <a:buFont typeface="Arial"/>
                        <a:buChar char="•"/>
                      </a:pPr>
                      <a:r>
                        <a:rPr lang="en-US" sz="1100" u="none" strike="noStrike" kern="1200" noProof="0" dirty="0">
                          <a:solidFill>
                            <a:schemeClr val="tx1"/>
                          </a:solidFill>
                        </a:rPr>
                        <a:t>Registry changes</a:t>
                      </a:r>
                      <a:endParaRPr lang="en-GB" sz="1100" dirty="0">
                        <a:solidFill>
                          <a:schemeClr val="tx1"/>
                        </a:solidFill>
                      </a:endParaRPr>
                    </a:p>
                    <a:p>
                      <a:pPr marL="285750" lvl="0" indent="-285750">
                        <a:buFont typeface="Arial"/>
                        <a:buChar char="•"/>
                      </a:pPr>
                      <a:r>
                        <a:rPr lang="en-US" sz="1100" u="none" strike="noStrike" kern="1200" noProof="0" dirty="0">
                          <a:solidFill>
                            <a:schemeClr val="tx1"/>
                          </a:solidFill>
                        </a:rPr>
                        <a:t>Citrix CVE-2023-4966</a:t>
                      </a:r>
                      <a:endParaRPr lang="en-GB" sz="1100" dirty="0">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b="1" u="sng">
                          <a:solidFill>
                            <a:schemeClr val="tx1"/>
                          </a:solidFill>
                        </a:rPr>
                        <a:t>TA0003: </a:t>
                      </a:r>
                      <a:r>
                        <a:rPr lang="en-GB" sz="1050">
                          <a:solidFill>
                            <a:schemeClr val="tx1"/>
                          </a:solidFill>
                        </a:rPr>
                        <a:t>Host compromise and persistence</a:t>
                      </a:r>
                      <a:endParaRPr lang="en-US" sz="1050">
                        <a:solidFill>
                          <a:schemeClr val="tx1"/>
                        </a:solidFill>
                      </a:endParaRPr>
                    </a:p>
                    <a:p>
                      <a:pPr marL="285750" lvl="0" indent="-285750">
                        <a:buFont typeface="Arial"/>
                        <a:buChar char="•"/>
                      </a:pPr>
                      <a:r>
                        <a:rPr lang="en-GB" sz="1050" b="1" u="sng">
                          <a:solidFill>
                            <a:schemeClr val="tx1"/>
                          </a:solidFill>
                        </a:rPr>
                        <a:t>T1114.001: </a:t>
                      </a:r>
                      <a:r>
                        <a:rPr lang="en-GB" sz="1050" b="0" u="none">
                          <a:solidFill>
                            <a:schemeClr val="tx1"/>
                          </a:solidFill>
                        </a:rPr>
                        <a:t>Local</a:t>
                      </a:r>
                      <a:r>
                        <a:rPr lang="en-GB" sz="1050">
                          <a:solidFill>
                            <a:schemeClr val="tx1"/>
                          </a:solidFill>
                        </a:rPr>
                        <a:t> Email collection</a:t>
                      </a:r>
                      <a:endParaRPr lang="en-GB">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dirty="0">
                          <a:solidFill>
                            <a:schemeClr val="tx1"/>
                          </a:solidFill>
                        </a:rPr>
                        <a:t>Fake Servers (Linux, Windows)</a:t>
                      </a:r>
                      <a:endParaRPr lang="en-US" sz="1050" dirty="0">
                        <a:solidFill>
                          <a:schemeClr val="tx1"/>
                        </a:solidFill>
                      </a:endParaRPr>
                    </a:p>
                    <a:p>
                      <a:pPr marL="285750" lvl="0" indent="-285750">
                        <a:buFont typeface="Arial"/>
                        <a:buChar char="•"/>
                      </a:pPr>
                      <a:r>
                        <a:rPr lang="en-GB" sz="1050" dirty="0">
                          <a:solidFill>
                            <a:schemeClr val="tx1"/>
                          </a:solidFill>
                        </a:rPr>
                        <a:t>Citrix NetScaler</a:t>
                      </a:r>
                      <a:endParaRPr lang="en-GB" dirty="0">
                        <a:solidFill>
                          <a:schemeClr val="tx1"/>
                        </a:solidFill>
                      </a:endParaRPr>
                    </a:p>
                    <a:p>
                      <a:pPr marL="285750" lvl="0" indent="-285750">
                        <a:buFont typeface="Arial"/>
                        <a:buChar char="•"/>
                      </a:pPr>
                      <a:r>
                        <a:rPr lang="en-GB" sz="1100" u="none" strike="noStrike" noProof="0" dirty="0">
                          <a:solidFill>
                            <a:schemeClr val="tx1"/>
                          </a:solidFill>
                        </a:rPr>
                        <a:t>Server Honeypot</a:t>
                      </a:r>
                      <a:endParaRPr lang="en-GB" sz="1100" dirty="0">
                        <a:solidFill>
                          <a:schemeClr val="tx1"/>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a:solidFill>
                        <a:schemeClr val="bg1"/>
                      </a:solidFill>
                    </a:lnB>
                    <a:solidFill>
                      <a:schemeClr val="bg2">
                        <a:lumMod val="95000"/>
                      </a:schemeClr>
                    </a:solidFill>
                  </a:tcPr>
                </a:tc>
                <a:extLst>
                  <a:ext uri="{0D108BD9-81ED-4DB2-BD59-A6C34878D82A}">
                    <a16:rowId xmlns:a16="http://schemas.microsoft.com/office/drawing/2014/main" val="321821596"/>
                  </a:ext>
                </a:extLst>
              </a:tr>
              <a:tr h="642578">
                <a:tc>
                  <a:txBody>
                    <a:bodyPr/>
                    <a:lstStyle/>
                    <a:p>
                      <a:pPr lvl="0" algn="ctr">
                        <a:buNone/>
                      </a:pPr>
                      <a:r>
                        <a:rPr lang="en-GB" sz="1050" b="1" u="none" strike="noStrike" noProof="0" dirty="0">
                          <a:solidFill>
                            <a:schemeClr val="tx1"/>
                          </a:solidFill>
                        </a:rPr>
                        <a:t>Network Devices</a:t>
                      </a:r>
                      <a:endParaRPr lang="en-US" sz="1050" b="1" dirty="0">
                        <a:solidFill>
                          <a:schemeClr val="tx1"/>
                        </a:solidFill>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US" sz="1100" u="none" strike="noStrike" noProof="0" dirty="0">
                          <a:solidFill>
                            <a:schemeClr val="tx1"/>
                          </a:solidFill>
                        </a:rPr>
                        <a:t>Known Vulnerabilities Signatures</a:t>
                      </a:r>
                      <a:endParaRPr lang="en-GB" sz="1100" dirty="0">
                        <a:solidFill>
                          <a:schemeClr val="tx1"/>
                        </a:solidFill>
                      </a:endParaRPr>
                    </a:p>
                    <a:p>
                      <a:pPr marL="285750" lvl="0" indent="-285750">
                        <a:buFont typeface="Arial"/>
                        <a:buChar char="•"/>
                      </a:pPr>
                      <a:r>
                        <a:rPr lang="en-US" sz="1100" u="none" strike="noStrike" noProof="0" dirty="0">
                          <a:solidFill>
                            <a:schemeClr val="tx1"/>
                          </a:solidFill>
                        </a:rPr>
                        <a:t>Trojan/Backdoor Access 4</a:t>
                      </a:r>
                      <a:endParaRPr lang="en-GB" sz="1100" dirty="0">
                        <a:solidFill>
                          <a:schemeClr val="tx1"/>
                        </a:solidFill>
                      </a:endParaRPr>
                    </a:p>
                    <a:p>
                      <a:pPr marL="285750" lvl="0" indent="-285750">
                        <a:buFont typeface="Arial"/>
                        <a:buChar char="•"/>
                      </a:pPr>
                      <a:r>
                        <a:rPr lang="en-US" sz="1100" u="none" strike="noStrike" noProof="0" dirty="0">
                          <a:solidFill>
                            <a:schemeClr val="tx1"/>
                          </a:solidFill>
                        </a:rPr>
                        <a:t>Outbound Data Leakage 4 </a:t>
                      </a:r>
                      <a:endParaRPr lang="en-GB" sz="1100" dirty="0">
                        <a:solidFill>
                          <a:schemeClr val="tx1"/>
                        </a:solidFill>
                      </a:endParaRPr>
                    </a:p>
                    <a:p>
                      <a:pPr marL="285750" lvl="0" indent="-285750">
                        <a:buFont typeface="Arial"/>
                        <a:buChar char="•"/>
                      </a:pPr>
                      <a:r>
                        <a:rPr lang="en-US" sz="1100" u="none" strike="noStrike" noProof="0" dirty="0">
                          <a:solidFill>
                            <a:schemeClr val="tx1"/>
                          </a:solidFill>
                        </a:rPr>
                        <a:t>Anti-Virus and DoS utility scripts</a:t>
                      </a:r>
                      <a:endParaRPr lang="en-GB" sz="1100" dirty="0">
                        <a:solidFill>
                          <a:schemeClr val="tx1"/>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b="1" u="sng">
                          <a:solidFill>
                            <a:schemeClr val="tx1"/>
                          </a:solidFill>
                        </a:rPr>
                        <a:t>T0830:</a:t>
                      </a:r>
                      <a:r>
                        <a:rPr lang="en-GB" sz="1050">
                          <a:solidFill>
                            <a:schemeClr val="tx1"/>
                          </a:solidFill>
                        </a:rPr>
                        <a:t> Traffic interception, ARP Spoofing</a:t>
                      </a:r>
                      <a:endParaRPr lang="en-US" sz="1050">
                        <a:solidFill>
                          <a:schemeClr val="tx1"/>
                        </a:solidFill>
                      </a:endParaRPr>
                    </a:p>
                  </a:txBody>
                  <a:tcPr anchor="ctr">
                    <a:lnL w="12700" cap="flat" cmpd="sng" algn="ctr">
                      <a:solidFill>
                        <a:schemeClr val="bg1"/>
                      </a:solidFill>
                      <a:prstDash val="solid"/>
                      <a:round/>
                      <a:headEnd type="none" w="med" len="med"/>
                      <a:tailEnd type="none" w="med" len="med"/>
                    </a:lnL>
                    <a:lnR w="12700">
                      <a:solidFill>
                        <a:schemeClr val="bg1"/>
                      </a:solid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lumMod val="95000"/>
                      </a:schemeClr>
                    </a:solidFill>
                  </a:tcPr>
                </a:tc>
                <a:tc>
                  <a:txBody>
                    <a:bodyPr/>
                    <a:lstStyle/>
                    <a:p>
                      <a:pPr marL="285750" lvl="0" indent="-285750">
                        <a:buFont typeface="Arial"/>
                        <a:buChar char="•"/>
                      </a:pPr>
                      <a:r>
                        <a:rPr lang="en-GB" sz="1050" dirty="0">
                          <a:solidFill>
                            <a:schemeClr val="tx1"/>
                          </a:solidFill>
                        </a:rPr>
                        <a:t>Fake Network Devices like WAF</a:t>
                      </a:r>
                      <a:endParaRPr lang="en-US" sz="1050" dirty="0">
                        <a:solidFill>
                          <a:schemeClr val="tx1"/>
                        </a:solidFill>
                      </a:endParaRPr>
                    </a:p>
                    <a:p>
                      <a:pPr marL="285750" lvl="0" indent="-285750">
                        <a:buFont typeface="Arial"/>
                        <a:buChar char="•"/>
                      </a:pPr>
                      <a:r>
                        <a:rPr lang="en-GB" sz="1100" u="none" strike="noStrike" noProof="0" dirty="0">
                          <a:solidFill>
                            <a:schemeClr val="tx1"/>
                          </a:solidFill>
                        </a:rPr>
                        <a:t>WAF/NGFW Honeypot</a:t>
                      </a:r>
                      <a:endParaRPr lang="en-GB" sz="1100" dirty="0">
                        <a:solidFill>
                          <a:schemeClr val="tx1"/>
                        </a:solidFill>
                      </a:endParaRPr>
                    </a:p>
                  </a:txBody>
                  <a:tcPr anchor="ctr">
                    <a:lnL w="12700">
                      <a:solidFill>
                        <a:schemeClr val="bg1"/>
                      </a:solidFill>
                    </a:lnL>
                    <a:lnR w="12700">
                      <a:solidFill>
                        <a:schemeClr val="bg1"/>
                      </a:solidFill>
                    </a:lnR>
                    <a:lnT w="12700">
                      <a:solidFill>
                        <a:schemeClr val="bg1"/>
                      </a:solidFill>
                    </a:lnT>
                    <a:lnB w="12700" cap="flat" cmpd="sng" algn="ctr">
                      <a:solidFill>
                        <a:schemeClr val="bg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3352514453"/>
                  </a:ext>
                </a:extLst>
              </a:tr>
            </a:tbl>
          </a:graphicData>
        </a:graphic>
      </p:graphicFrame>
      <p:sp>
        <p:nvSpPr>
          <p:cNvPr id="5" name="Text Placeholder 11">
            <a:extLst>
              <a:ext uri="{FF2B5EF4-FFF2-40B4-BE49-F238E27FC236}">
                <a16:creationId xmlns:a16="http://schemas.microsoft.com/office/drawing/2014/main" id="{66EDF01F-08EE-06DF-7943-2C8E5B2E54E4}"/>
              </a:ext>
            </a:extLst>
          </p:cNvPr>
          <p:cNvSpPr txBox="1">
            <a:spLocks/>
          </p:cNvSpPr>
          <p:nvPr/>
        </p:nvSpPr>
        <p:spPr>
          <a:xfrm>
            <a:off x="923645" y="920811"/>
            <a:ext cx="10198237" cy="1571904"/>
          </a:xfrm>
          <a:prstGeom prst="rect">
            <a:avLst/>
          </a:prstGeom>
        </p:spPr>
        <p:txBody>
          <a:bodyPr/>
          <a:lstStyle>
            <a:lvl1pPr marL="0" indent="0" algn="l" defTabSz="914400" rtl="0" eaLnBrk="1" latinLnBrk="0" hangingPunct="1">
              <a:lnSpc>
                <a:spcPct val="100000"/>
              </a:lnSpc>
              <a:spcBef>
                <a:spcPts val="0"/>
              </a:spcBef>
              <a:spcAft>
                <a:spcPts val="600"/>
              </a:spcAft>
              <a:buFontTx/>
              <a:buNone/>
              <a:defRPr sz="1600" b="1" kern="1200">
                <a:solidFill>
                  <a:schemeClr val="accent2"/>
                </a:solidFill>
                <a:latin typeface="+mn-lt"/>
                <a:ea typeface="+mn-ea"/>
                <a:cs typeface="+mn-cs"/>
              </a:defRPr>
            </a:lvl1pPr>
            <a:lvl2pPr marL="0" indent="0" algn="l" defTabSz="914400" rtl="0" eaLnBrk="1" latinLnBrk="0" hangingPunct="1">
              <a:lnSpc>
                <a:spcPct val="100000"/>
              </a:lnSpc>
              <a:spcBef>
                <a:spcPts val="0"/>
              </a:spcBef>
              <a:spcAft>
                <a:spcPts val="600"/>
              </a:spcAft>
              <a:buFontTx/>
              <a:buNone/>
              <a:defRPr sz="1600" kern="1200">
                <a:solidFill>
                  <a:schemeClr val="accent2"/>
                </a:solidFill>
                <a:latin typeface="+mn-lt"/>
                <a:ea typeface="+mn-ea"/>
                <a:cs typeface="+mn-cs"/>
              </a:defRPr>
            </a:lvl2pPr>
            <a:lvl3pPr marL="18097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3pPr>
            <a:lvl4pPr marL="361950"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a:solidFill>
                  <a:schemeClr val="accent2"/>
                </a:solidFill>
                <a:latin typeface="+mn-lt"/>
                <a:ea typeface="+mn-ea"/>
                <a:cs typeface="+mn-cs"/>
              </a:defRPr>
            </a:lvl4pPr>
            <a:lvl5pPr marL="542925" indent="-180975" algn="l" defTabSz="914400" rtl="0" eaLnBrk="1" latinLnBrk="0" hangingPunct="1">
              <a:lnSpc>
                <a:spcPct val="100000"/>
              </a:lnSpc>
              <a:spcBef>
                <a:spcPts val="0"/>
              </a:spcBef>
              <a:spcAft>
                <a:spcPts val="600"/>
              </a:spcAft>
              <a:buClrTx/>
              <a:buFont typeface="Arial" panose="020B0604020202020204" pitchFamily="34" charset="0"/>
              <a:buChar char="•"/>
              <a:defRPr sz="1600" kern="1200" baseline="0">
                <a:solidFill>
                  <a:schemeClr val="accent2"/>
                </a:solidFill>
                <a:latin typeface="+mn-lt"/>
                <a:ea typeface="+mn-ea"/>
                <a:cs typeface="+mn-cs"/>
              </a:defRPr>
            </a:lvl5pPr>
            <a:lvl6pPr marL="719138" indent="-180975"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6pPr>
            <a:lvl7pPr marL="8969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7pPr>
            <a:lvl8pPr marL="1074738" indent="-177800" algn="l" defTabSz="914400" rtl="0" eaLnBrk="1" latinLnBrk="0" hangingPunct="1">
              <a:lnSpc>
                <a:spcPct val="100000"/>
              </a:lnSpc>
              <a:spcBef>
                <a:spcPts val="0"/>
              </a:spcBef>
              <a:spcAft>
                <a:spcPts val="600"/>
              </a:spcAft>
              <a:buClr>
                <a:schemeClr val="tx2"/>
              </a:buClr>
              <a:buFont typeface="Arial" panose="020B0604020202020204" pitchFamily="34" charset="0"/>
              <a:buChar char="-"/>
              <a:defRPr sz="1500" kern="1200">
                <a:solidFill>
                  <a:schemeClr val="tx2"/>
                </a:solidFill>
                <a:latin typeface="+mn-lt"/>
                <a:ea typeface="+mn-ea"/>
                <a:cs typeface="+mn-cs"/>
              </a:defRPr>
            </a:lvl8pPr>
            <a:lvl9pPr marL="1257300" indent="-182563" algn="l" defTabSz="914400" rtl="0" eaLnBrk="1" latinLnBrk="0" hangingPunct="1">
              <a:lnSpc>
                <a:spcPct val="90000"/>
              </a:lnSpc>
              <a:spcBef>
                <a:spcPts val="500"/>
              </a:spcBef>
              <a:buFont typeface="Arial" panose="020B0604020202020204" pitchFamily="34" charset="0"/>
              <a:buChar char="•"/>
              <a:defRPr sz="1500" kern="1200">
                <a:solidFill>
                  <a:schemeClr val="tx2"/>
                </a:solidFill>
                <a:latin typeface="+mn-lt"/>
                <a:ea typeface="+mn-ea"/>
                <a:cs typeface="+mn-cs"/>
              </a:defRPr>
            </a:lvl9pPr>
          </a:lstStyle>
          <a:p>
            <a:r>
              <a:rPr lang="en-GB" sz="1200" b="0" dirty="0"/>
              <a:t>Once you have identified and mapped the attack vectors and methods you want to target, you can next map them to specific targets within the client network and the deception methods that can be used to protect them. </a:t>
            </a:r>
          </a:p>
          <a:p>
            <a:r>
              <a:rPr lang="en-GB" sz="1200" b="0" dirty="0"/>
              <a:t>Deception is a relatively new field within cybersecurity that focusses on detecting threats early with a low rate of false positives. This is done by deploying convincing decoys within a network for attackers to interact with, rather than their actual targets.  Attackers can be lead to these decoys by lures left scattered around the network. Some solutions may imitate entire sections of a network in order to convince attackers they are interacting with legitimate targets. </a:t>
            </a:r>
          </a:p>
          <a:p>
            <a:r>
              <a:rPr lang="en-GB" sz="1200" b="0" dirty="0"/>
              <a:t>You should conduct research around specific deception techniques to counter the attack vectors you are targeting. The table below is an example of mapping specific targets, attack methods and deception techniques. </a:t>
            </a:r>
          </a:p>
        </p:txBody>
      </p:sp>
    </p:spTree>
    <p:extLst>
      <p:ext uri="{BB962C8B-B14F-4D97-AF65-F5344CB8AC3E}">
        <p14:creationId xmlns:p14="http://schemas.microsoft.com/office/powerpoint/2010/main" val="2276331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ONTUSED" val="KPMGFONT"/>
  <p:tag name="CREATEDBY" val="Global PowerPoint Toolbar"/>
  <p:tag name="TOOLBARVERSION" val="6.0"/>
  <p:tag name="TYPE" val="ScreenWide"/>
  <p:tag name="KEYWORD" val="SCREENWIDE"/>
  <p:tag name="TEMPLATEVERSION" val="26/05/2022 11:01:00"/>
</p:tagLst>
</file>

<file path=ppt/tags/tag10.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11.xml><?xml version="1.0" encoding="utf-8"?>
<p:tagLst xmlns:a="http://schemas.openxmlformats.org/drawingml/2006/main" xmlns:r="http://schemas.openxmlformats.org/officeDocument/2006/relationships" xmlns:p="http://schemas.openxmlformats.org/presentationml/2006/main">
  <p:tag name="COPYRIGHT1" val="TRUE"/>
</p:tagLst>
</file>

<file path=ppt/tags/tag2.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xml><?xml version="1.0" encoding="utf-8"?>
<p:tagLst xmlns:a="http://schemas.openxmlformats.org/drawingml/2006/main" xmlns:r="http://schemas.openxmlformats.org/officeDocument/2006/relationships" xmlns:p="http://schemas.openxmlformats.org/presentationml/2006/main">
  <p:tag name="ADV_TOP" val="493.4643"/>
  <p:tag name="ADV_LEFT" val="148.4791"/>
  <p:tag name="ADV_HEIGHT" val="14.54063"/>
  <p:tag name="ADV_WIDTH" val="364.0209"/>
  <p:tag name="ADV_COPYRIGHT" val="TRUE"/>
</p:tagLst>
</file>

<file path=ppt/tags/tag4.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5.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6.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7.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8.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heme/theme1.xml><?xml version="1.0" encoding="utf-8"?>
<a:theme xmlns:a="http://schemas.openxmlformats.org/drawingml/2006/main" name="KPMG Widescreen [16:9] Feb 2022">
  <a:themeElements>
    <a:clrScheme name="KPMG_MAR">
      <a:dk1>
        <a:srgbClr val="000000"/>
      </a:dk1>
      <a:lt1>
        <a:srgbClr val="FFFFFF"/>
      </a:lt1>
      <a:dk2>
        <a:srgbClr val="00338D"/>
      </a:dk2>
      <a:lt2>
        <a:srgbClr val="E5E5E5"/>
      </a:lt2>
      <a:accent1>
        <a:srgbClr val="1E49E2"/>
      </a:accent1>
      <a:accent2>
        <a:srgbClr val="00338D"/>
      </a:accent2>
      <a:accent3>
        <a:srgbClr val="0C233C"/>
      </a:accent3>
      <a:accent4>
        <a:srgbClr val="00B8F5"/>
      </a:accent4>
      <a:accent5>
        <a:srgbClr val="7213EA"/>
      </a:accent5>
      <a:accent6>
        <a:srgbClr val="FD349C"/>
      </a:accent6>
      <a:hlink>
        <a:srgbClr val="00B8F5"/>
      </a:hlink>
      <a:folHlink>
        <a:srgbClr val="098E7E"/>
      </a:folHlink>
    </a:clrScheme>
    <a:fontScheme name="Custom 49">
      <a:majorFont>
        <a:latin typeface="KPMG Bold"/>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chorCtr="0">
        <a:noAutofit/>
      </a:bodyPr>
      <a:lstStyle>
        <a:defPPr algn="l">
          <a:spcAft>
            <a:spcPts val="600"/>
          </a:spcAft>
          <a:defRPr sz="1500" b="1" dirty="0" smtClean="0">
            <a:solidFill>
              <a:schemeClr val="tx2"/>
            </a:solidFill>
          </a:defRPr>
        </a:defPPr>
      </a:lstStyle>
    </a:txDef>
  </a:objectDefaults>
  <a:extraClrSchemeLst/>
  <a:custClrLst>
    <a:custClr name="KPMG Blue">
      <a:srgbClr val="00338D"/>
    </a:custClr>
    <a:custClr name="Pacific Blue">
      <a:srgbClr val="00B8F5"/>
    </a:custClr>
    <a:custClr name="Cobalt Blue">
      <a:srgbClr val="1E49E2"/>
    </a:custClr>
    <a:custClr name="Blue">
      <a:srgbClr val="76D2FF"/>
    </a:custClr>
    <a:custClr name="Purple">
      <a:srgbClr val="7213EA"/>
    </a:custClr>
    <a:custClr name="Light Purple">
      <a:srgbClr val="B497FF"/>
    </a:custClr>
    <a:custClr name="Dark Green">
      <a:srgbClr val="098E7E"/>
    </a:custClr>
    <a:custClr name="Green">
      <a:srgbClr val="00C0AE"/>
    </a:custClr>
    <a:custClr name="Dark Pink">
      <a:srgbClr val="AB0D82"/>
    </a:custClr>
    <a:custClr name="Pink">
      <a:srgbClr val="FD349C"/>
    </a:custClr>
    <a:custClr name="Light Pink">
      <a:srgbClr val="FFA3DA"/>
    </a:custClr>
    <a:custClr name="Grey 2">
      <a:srgbClr val="666666"/>
    </a:custClr>
    <a:custClr name="Dark Purple">
      <a:srgbClr val="510DBC"/>
    </a:custClr>
  </a:custClrLst>
  <a:extLst>
    <a:ext uri="{05A4C25C-085E-4340-85A3-A5531E510DB2}">
      <thm15:themeFamily xmlns:thm15="http://schemas.microsoft.com/office/thememl/2012/main" name="KPMG Widescreen Standard Template.potx" id="{F7CEC17D-C45A-41C1-8F9E-99DE78511923}" vid="{DF8809E0-8B51-42AF-A911-DAC796E0DE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TemplafySlideFormConfiguration><![CDATA[{"formFields":[],"formDataEntries":[]}]]></TemplafySlideFormConfiguration>
</file>

<file path=customXml/item2.xml><?xml version="1.0" encoding="utf-8"?>
<TemplafySlideTemplateConfiguration><![CDATA[{"documentContentValidatorConfiguration":{"enableDocumentContentValidator":false,"documentContentValidatorVersion":0},"elementsMetadata":[],"slideId":"638333373732142329","enableDocumentContentUpdater":true,"version":"1.1"}]]></TemplafySlideTemplateConfiguration>
</file>

<file path=customXml/item3.xml><?xml version="1.0" encoding="utf-8"?>
<TemplafySlideTemplateConfiguration><![CDATA[{"documentContentValidatorConfiguration":{"enableDocumentContentValidator":false,"documentContentValidatorVersion":0},"elementsMetadata":[],"slideId":"638333373732142329","enableDocumentContentUpdater":true,"version":"1.1"}]]></TemplafySlideTemplateConfiguration>
</file>

<file path=customXml/item4.xml><?xml version="1.0" encoding="utf-8"?>
<TemplafySlideFormConfiguration><![CDATA[{"formFields":[],"formDataEntries":[]}]]></TemplafySlideFormConfiguration>
</file>

<file path=customXml/item5.xml><?xml version="1.0" encoding="utf-8"?>
<TemplafySlideFormConfiguration><![CDATA[{"formFields":[],"formDataEntries":[]}]]></TemplafySlideFormConfiguration>
</file>

<file path=customXml/item6.xml><?xml version="1.0" encoding="utf-8"?>
<TemplafySlideTemplateConfiguration><![CDATA[{"documentContentValidatorConfiguration":{"enableDocumentContentValidator":false,"documentContentValidatorVersion":0},"elementsMetadata":[],"slideId":"638333373732142329","enableDocumentContentUpdater":true,"version":"1.1"}]]></TemplafySlideTemplateConfiguration>
</file>

<file path=customXml/itemProps1.xml><?xml version="1.0" encoding="utf-8"?>
<ds:datastoreItem xmlns:ds="http://schemas.openxmlformats.org/officeDocument/2006/customXml" ds:itemID="{50685E7B-FE1C-4577-97D3-4DB4B010BC63}">
  <ds:schemaRefs/>
</ds:datastoreItem>
</file>

<file path=customXml/itemProps2.xml><?xml version="1.0" encoding="utf-8"?>
<ds:datastoreItem xmlns:ds="http://schemas.openxmlformats.org/officeDocument/2006/customXml" ds:itemID="{5DFB31FB-1BAB-4ECD-94E6-E8027E30AC31}">
  <ds:schemaRefs/>
</ds:datastoreItem>
</file>

<file path=customXml/itemProps3.xml><?xml version="1.0" encoding="utf-8"?>
<ds:datastoreItem xmlns:ds="http://schemas.openxmlformats.org/officeDocument/2006/customXml" ds:itemID="{96252F5F-72C9-4C58-A0A4-A9C86DC5E7B4}">
  <ds:schemaRefs/>
</ds:datastoreItem>
</file>

<file path=customXml/itemProps4.xml><?xml version="1.0" encoding="utf-8"?>
<ds:datastoreItem xmlns:ds="http://schemas.openxmlformats.org/officeDocument/2006/customXml" ds:itemID="{0363CFF5-402B-497C-8DE6-544F2B7CE67E}">
  <ds:schemaRefs/>
</ds:datastoreItem>
</file>

<file path=customXml/itemProps5.xml><?xml version="1.0" encoding="utf-8"?>
<ds:datastoreItem xmlns:ds="http://schemas.openxmlformats.org/officeDocument/2006/customXml" ds:itemID="{030961BB-BFFA-475E-BED4-06E2EF1536B0}">
  <ds:schemaRefs/>
</ds:datastoreItem>
</file>

<file path=customXml/itemProps6.xml><?xml version="1.0" encoding="utf-8"?>
<ds:datastoreItem xmlns:ds="http://schemas.openxmlformats.org/officeDocument/2006/customXml" ds:itemID="{3753DA1B-FDFE-432F-8C71-79394CD533AA}">
  <ds:schemaRefs/>
</ds:datastoreItem>
</file>

<file path=docMetadata/LabelInfo.xml><?xml version="1.0" encoding="utf-8"?>
<clbl:labelList xmlns:clbl="http://schemas.microsoft.com/office/2020/mipLabelMetadata">
  <clbl:label id="{deff24bb-2089-4400-8c8e-f71e680378b2}" enabled="0" method="" siteId="{deff24bb-2089-4400-8c8e-f71e680378b2}" removed="1"/>
</clbl:labelList>
</file>

<file path=docProps/app.xml><?xml version="1.0" encoding="utf-8"?>
<Properties xmlns="http://schemas.openxmlformats.org/officeDocument/2006/extended-properties" xmlns:vt="http://schemas.openxmlformats.org/officeDocument/2006/docPropsVTypes">
  <Template>KPMG Widescreen Standard Template</Template>
  <TotalTime>2592</TotalTime>
  <Words>5195</Words>
  <Application>Microsoft Office PowerPoint</Application>
  <PresentationFormat>Widescreen</PresentationFormat>
  <Paragraphs>739</Paragraphs>
  <Slides>29</Slides>
  <Notes>9</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Courier New,monospace</vt:lpstr>
      <vt:lpstr>KPMG Bold</vt:lpstr>
      <vt:lpstr>Garamond</vt:lpstr>
      <vt:lpstr>Arial,Sans-Serif</vt:lpstr>
      <vt:lpstr>Courier New</vt:lpstr>
      <vt:lpstr>KPMG Widescreen [16:9] Feb 2022</vt:lpstr>
      <vt:lpstr>Deception Blueprint</vt:lpstr>
      <vt:lpstr>Agenda</vt:lpstr>
      <vt:lpstr>Introduction</vt:lpstr>
      <vt:lpstr>1. Discovery</vt:lpstr>
      <vt:lpstr>Questions for Stakeholders</vt:lpstr>
      <vt:lpstr>2. Use Cases</vt:lpstr>
      <vt:lpstr>Use Cases </vt:lpstr>
      <vt:lpstr>MITRE ATT&amp;CK Mapping</vt:lpstr>
      <vt:lpstr>Deception Techniques </vt:lpstr>
      <vt:lpstr>Cyber Lure Threat and Use Cases </vt:lpstr>
      <vt:lpstr>3. Tooling Selection</vt:lpstr>
      <vt:lpstr>Current Tooling Evaluation</vt:lpstr>
      <vt:lpstr>Commercial or open source?</vt:lpstr>
      <vt:lpstr>Tool Comparison</vt:lpstr>
      <vt:lpstr>Success Criteria</vt:lpstr>
      <vt:lpstr>Costs</vt:lpstr>
      <vt:lpstr>4. Implementation</vt:lpstr>
      <vt:lpstr>PowerPoint Presentation</vt:lpstr>
      <vt:lpstr>Option 3 - Indicative Approach and Timeline</vt:lpstr>
      <vt:lpstr>Example Network with cloud decoys </vt:lpstr>
      <vt:lpstr>4. Key Deliverable</vt:lpstr>
      <vt:lpstr>Deliverable (1/2)</vt:lpstr>
      <vt:lpstr>Deliverable (2/2)</vt:lpstr>
      <vt:lpstr>PowerPoint Presentation</vt:lpstr>
      <vt:lpstr>Estimated cost breakdown of full implementation (Option 3) </vt:lpstr>
      <vt:lpstr>Different Strategy Options for Deployment of Deception Technology</vt:lpstr>
      <vt:lpstr>Use cases </vt:lpstr>
      <vt:lpstr>Honeypot: Approach by Area </vt:lpstr>
      <vt:lpstr>A1. Identity Based Honeytokens in MDI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Loss Protection  Blueprint</dc:title>
  <dc:creator>Middlemiss, Jack</dc:creator>
  <cp:lastModifiedBy>Middlemiss, Jack</cp:lastModifiedBy>
  <cp:revision>4</cp:revision>
  <dcterms:created xsi:type="dcterms:W3CDTF">2024-05-30T15:23:52Z</dcterms:created>
  <dcterms:modified xsi:type="dcterms:W3CDTF">2024-06-20T10:04:14Z</dcterms:modified>
  <cp:category>KPMG Public</cp:category>
</cp:coreProperties>
</file>